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66" r:id="rId3"/>
    <p:sldId id="267" r:id="rId4"/>
    <p:sldId id="257" r:id="rId5"/>
    <p:sldId id="258" r:id="rId6"/>
    <p:sldId id="259" r:id="rId7"/>
    <p:sldId id="260" r:id="rId8"/>
    <p:sldId id="261" r:id="rId9"/>
    <p:sldId id="264" r:id="rId10"/>
    <p:sldId id="262" r:id="rId11"/>
    <p:sldId id="263" r:id="rId12"/>
    <p:sldId id="269" r:id="rId13"/>
    <p:sldId id="268" r:id="rId14"/>
    <p:sldId id="270" r:id="rId15"/>
    <p:sldId id="272" r:id="rId16"/>
    <p:sldId id="273" r:id="rId17"/>
    <p:sldId id="275" r:id="rId18"/>
    <p:sldId id="274" r:id="rId19"/>
    <p:sldId id="271"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287" r:id="rId33"/>
    <p:sldId id="294" r:id="rId34"/>
    <p:sldId id="288" r:id="rId35"/>
    <p:sldId id="290" r:id="rId36"/>
    <p:sldId id="291" r:id="rId37"/>
    <p:sldId id="292" r:id="rId38"/>
    <p:sldId id="293" r:id="rId39"/>
    <p:sldId id="295" r:id="rId40"/>
    <p:sldId id="296" r:id="rId41"/>
    <p:sldId id="297" r:id="rId42"/>
    <p:sldId id="299" r:id="rId43"/>
    <p:sldId id="298" r:id="rId44"/>
    <p:sldId id="301" r:id="rId45"/>
    <p:sldId id="302" r:id="rId46"/>
    <p:sldId id="307" r:id="rId47"/>
    <p:sldId id="306" r:id="rId48"/>
    <p:sldId id="305" r:id="rId49"/>
    <p:sldId id="304" r:id="rId50"/>
    <p:sldId id="303" r:id="rId51"/>
    <p:sldId id="30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B2B90B6-6991-4B76-9253-DCD131C18227}">
          <p14:sldIdLst>
            <p14:sldId id="256"/>
            <p14:sldId id="266"/>
            <p14:sldId id="267"/>
            <p14:sldId id="257"/>
            <p14:sldId id="258"/>
            <p14:sldId id="259"/>
            <p14:sldId id="260"/>
            <p14:sldId id="261"/>
            <p14:sldId id="264"/>
            <p14:sldId id="262"/>
            <p14:sldId id="263"/>
            <p14:sldId id="269"/>
            <p14:sldId id="268"/>
          </p14:sldIdLst>
        </p14:section>
        <p14:section name="Untitled Section" id="{0D99D2DA-2DC2-41C5-B1A7-5B06216619A0}">
          <p14:sldIdLst>
            <p14:sldId id="270"/>
            <p14:sldId id="272"/>
            <p14:sldId id="273"/>
            <p14:sldId id="275"/>
            <p14:sldId id="274"/>
            <p14:sldId id="271"/>
            <p14:sldId id="276"/>
            <p14:sldId id="277"/>
            <p14:sldId id="278"/>
            <p14:sldId id="279"/>
            <p14:sldId id="280"/>
            <p14:sldId id="281"/>
            <p14:sldId id="282"/>
            <p14:sldId id="283"/>
            <p14:sldId id="284"/>
            <p14:sldId id="285"/>
            <p14:sldId id="286"/>
            <p14:sldId id="289"/>
            <p14:sldId id="287"/>
            <p14:sldId id="294"/>
            <p14:sldId id="288"/>
            <p14:sldId id="290"/>
            <p14:sldId id="291"/>
            <p14:sldId id="292"/>
            <p14:sldId id="293"/>
            <p14:sldId id="295"/>
            <p14:sldId id="296"/>
            <p14:sldId id="297"/>
            <p14:sldId id="299"/>
            <p14:sldId id="298"/>
            <p14:sldId id="301"/>
            <p14:sldId id="302"/>
            <p14:sldId id="307"/>
            <p14:sldId id="306"/>
            <p14:sldId id="305"/>
            <p14:sldId id="304"/>
            <p14:sldId id="303"/>
            <p14:sldId id="30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7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1E74D8-DBDC-20A4-D059-23BA73BC975D}" v="28" dt="2024-10-29T03:33:49.554"/>
    <p1510:client id="{7941748D-9322-FD96-1F46-54FC4F65BF40}" v="1" dt="2024-10-29T03:21:42.0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rshil Rakesh Shah" userId="S::shah.darshilr@northeastern.edu::1b44c610-5933-4622-8a4e-b0cd06fae266" providerId="AD" clId="Web-{229E9DDA-B138-16C2-09D9-4BB2CB1CE61F}"/>
    <pc:docChg chg="modSld">
      <pc:chgData name="Darshil Rakesh Shah" userId="S::shah.darshilr@northeastern.edu::1b44c610-5933-4622-8a4e-b0cd06fae266" providerId="AD" clId="Web-{229E9DDA-B138-16C2-09D9-4BB2CB1CE61F}" dt="2024-10-05T15:48:00.174" v="70" actId="20577"/>
      <pc:docMkLst>
        <pc:docMk/>
      </pc:docMkLst>
      <pc:sldChg chg="addSp delSp modSp mod modClrScheme chgLayout">
        <pc:chgData name="Darshil Rakesh Shah" userId="S::shah.darshilr@northeastern.edu::1b44c610-5933-4622-8a4e-b0cd06fae266" providerId="AD" clId="Web-{229E9DDA-B138-16C2-09D9-4BB2CB1CE61F}" dt="2024-10-05T15:48:00.174" v="70" actId="20577"/>
        <pc:sldMkLst>
          <pc:docMk/>
          <pc:sldMk cId="3176647293" sldId="272"/>
        </pc:sldMkLst>
        <pc:spChg chg="mod ord">
          <ac:chgData name="Darshil Rakesh Shah" userId="S::shah.darshilr@northeastern.edu::1b44c610-5933-4622-8a4e-b0cd06fae266" providerId="AD" clId="Web-{229E9DDA-B138-16C2-09D9-4BB2CB1CE61F}" dt="2024-10-05T15:34:20.587" v="56" actId="20577"/>
          <ac:spMkLst>
            <pc:docMk/>
            <pc:sldMk cId="3176647293" sldId="272"/>
            <ac:spMk id="2" creationId="{42C564E7-A2D8-AC79-5951-0BCD83395B0F}"/>
          </ac:spMkLst>
        </pc:spChg>
        <pc:spChg chg="add mod ord">
          <ac:chgData name="Darshil Rakesh Shah" userId="S::shah.darshilr@northeastern.edu::1b44c610-5933-4622-8a4e-b0cd06fae266" providerId="AD" clId="Web-{229E9DDA-B138-16C2-09D9-4BB2CB1CE61F}" dt="2024-10-05T15:48:00.174" v="70" actId="20577"/>
          <ac:spMkLst>
            <pc:docMk/>
            <pc:sldMk cId="3176647293" sldId="272"/>
            <ac:spMk id="5" creationId="{BE80398E-9D6A-CA38-A0E6-83E6C0856532}"/>
          </ac:spMkLst>
        </pc:spChg>
        <pc:spChg chg="add mod ord">
          <ac:chgData name="Darshil Rakesh Shah" userId="S::shah.darshilr@northeastern.edu::1b44c610-5933-4622-8a4e-b0cd06fae266" providerId="AD" clId="Web-{229E9DDA-B138-16C2-09D9-4BB2CB1CE61F}" dt="2024-10-05T15:32:24.962" v="2"/>
          <ac:spMkLst>
            <pc:docMk/>
            <pc:sldMk cId="3176647293" sldId="272"/>
            <ac:spMk id="6" creationId="{2765428F-6932-94BB-06DF-C69064E2E08E}"/>
          </ac:spMkLst>
        </pc:spChg>
        <pc:spChg chg="add mod ord">
          <ac:chgData name="Darshil Rakesh Shah" userId="S::shah.darshilr@northeastern.edu::1b44c610-5933-4622-8a4e-b0cd06fae266" providerId="AD" clId="Web-{229E9DDA-B138-16C2-09D9-4BB2CB1CE61F}" dt="2024-10-05T15:34:00.415" v="52" actId="20577"/>
          <ac:spMkLst>
            <pc:docMk/>
            <pc:sldMk cId="3176647293" sldId="272"/>
            <ac:spMk id="7" creationId="{1633420A-9257-0957-0696-0BFF2F70455C}"/>
          </ac:spMkLst>
        </pc:spChg>
        <pc:picChg chg="add mod ord">
          <ac:chgData name="Darshil Rakesh Shah" userId="S::shah.darshilr@northeastern.edu::1b44c610-5933-4622-8a4e-b0cd06fae266" providerId="AD" clId="Web-{229E9DDA-B138-16C2-09D9-4BB2CB1CE61F}" dt="2024-10-05T15:34:40.681" v="66" actId="1076"/>
          <ac:picMkLst>
            <pc:docMk/>
            <pc:sldMk cId="3176647293" sldId="272"/>
            <ac:picMk id="4" creationId="{048F43F5-E1BF-3EA2-3782-A091C766558E}"/>
          </ac:picMkLst>
        </pc:picChg>
      </pc:sldChg>
    </pc:docChg>
  </pc:docChgLst>
  <pc:docChgLst>
    <pc:chgData name="Ishan Subodh Joshi" userId="S::joshi.ishan@northeastern.edu::ea75e3b8-a662-4cfa-aec0-e548b5f49e9a" providerId="AD" clId="Web-{401E74D8-DBDC-20A4-D059-23BA73BC975D}"/>
    <pc:docChg chg="addSld delSld modSld modSection">
      <pc:chgData name="Ishan Subodh Joshi" userId="S::joshi.ishan@northeastern.edu::ea75e3b8-a662-4cfa-aec0-e548b5f49e9a" providerId="AD" clId="Web-{401E74D8-DBDC-20A4-D059-23BA73BC975D}" dt="2024-10-29T03:33:49.554" v="18"/>
      <pc:docMkLst>
        <pc:docMk/>
      </pc:docMkLst>
      <pc:sldChg chg="addSp delSp modSp new mod setBg">
        <pc:chgData name="Ishan Subodh Joshi" userId="S::joshi.ishan@northeastern.edu::ea75e3b8-a662-4cfa-aec0-e548b5f49e9a" providerId="AD" clId="Web-{401E74D8-DBDC-20A4-D059-23BA73BC975D}" dt="2024-10-29T03:33:49.554" v="18"/>
        <pc:sldMkLst>
          <pc:docMk/>
          <pc:sldMk cId="2473667937" sldId="308"/>
        </pc:sldMkLst>
        <pc:spChg chg="del mod">
          <ac:chgData name="Ishan Subodh Joshi" userId="S::joshi.ishan@northeastern.edu::ea75e3b8-a662-4cfa-aec0-e548b5f49e9a" providerId="AD" clId="Web-{401E74D8-DBDC-20A4-D059-23BA73BC975D}" dt="2024-10-29T03:33:45.570" v="17"/>
          <ac:spMkLst>
            <pc:docMk/>
            <pc:sldMk cId="2473667937" sldId="308"/>
            <ac:spMk id="2" creationId="{5D5EB095-F808-BE44-9D8E-F53B06F5C1DB}"/>
          </ac:spMkLst>
        </pc:spChg>
        <pc:spChg chg="del">
          <ac:chgData name="Ishan Subodh Joshi" userId="S::joshi.ishan@northeastern.edu::ea75e3b8-a662-4cfa-aec0-e548b5f49e9a" providerId="AD" clId="Web-{401E74D8-DBDC-20A4-D059-23BA73BC975D}" dt="2024-10-29T03:33:08.834" v="14"/>
          <ac:spMkLst>
            <pc:docMk/>
            <pc:sldMk cId="2473667937" sldId="308"/>
            <ac:spMk id="3" creationId="{15649CEB-DDA0-C5CA-1A35-A7154DDE7F68}"/>
          </ac:spMkLst>
        </pc:spChg>
        <pc:spChg chg="add del">
          <ac:chgData name="Ishan Subodh Joshi" userId="S::joshi.ishan@northeastern.edu::ea75e3b8-a662-4cfa-aec0-e548b5f49e9a" providerId="AD" clId="Web-{401E74D8-DBDC-20A4-D059-23BA73BC975D}" dt="2024-10-29T03:33:49.554" v="18"/>
          <ac:spMkLst>
            <pc:docMk/>
            <pc:sldMk cId="2473667937" sldId="308"/>
            <ac:spMk id="10" creationId="{1D4F8BAD-BA87-FF58-FAE1-042E703601C6}"/>
          </ac:spMkLst>
        </pc:spChg>
        <pc:spChg chg="add">
          <ac:chgData name="Ishan Subodh Joshi" userId="S::joshi.ishan@northeastern.edu::ea75e3b8-a662-4cfa-aec0-e548b5f49e9a" providerId="AD" clId="Web-{401E74D8-DBDC-20A4-D059-23BA73BC975D}" dt="2024-10-29T03:33:11.225" v="15"/>
          <ac:spMkLst>
            <pc:docMk/>
            <pc:sldMk cId="2473667937" sldId="308"/>
            <ac:spMk id="13" creationId="{8651CFA9-6065-4243-AC48-858E359780B1}"/>
          </ac:spMkLst>
        </pc:spChg>
        <pc:spChg chg="add">
          <ac:chgData name="Ishan Subodh Joshi" userId="S::joshi.ishan@northeastern.edu::ea75e3b8-a662-4cfa-aec0-e548b5f49e9a" providerId="AD" clId="Web-{401E74D8-DBDC-20A4-D059-23BA73BC975D}" dt="2024-10-29T03:33:11.225" v="15"/>
          <ac:spMkLst>
            <pc:docMk/>
            <pc:sldMk cId="2473667937" sldId="308"/>
            <ac:spMk id="15" creationId="{FBC8BBE5-981E-4B0B-9654-32B5668BFF31}"/>
          </ac:spMkLst>
        </pc:spChg>
        <pc:spChg chg="add">
          <ac:chgData name="Ishan Subodh Joshi" userId="S::joshi.ishan@northeastern.edu::ea75e3b8-a662-4cfa-aec0-e548b5f49e9a" providerId="AD" clId="Web-{401E74D8-DBDC-20A4-D059-23BA73BC975D}" dt="2024-10-29T03:33:11.225" v="15"/>
          <ac:spMkLst>
            <pc:docMk/>
            <pc:sldMk cId="2473667937" sldId="308"/>
            <ac:spMk id="21" creationId="{0DADC141-2CF4-4D22-BFEF-05FB358E4DFD}"/>
          </ac:spMkLst>
        </pc:spChg>
        <pc:spChg chg="add">
          <ac:chgData name="Ishan Subodh Joshi" userId="S::joshi.ishan@northeastern.edu::ea75e3b8-a662-4cfa-aec0-e548b5f49e9a" providerId="AD" clId="Web-{401E74D8-DBDC-20A4-D059-23BA73BC975D}" dt="2024-10-29T03:33:11.225" v="15"/>
          <ac:spMkLst>
            <pc:docMk/>
            <pc:sldMk cId="2473667937" sldId="308"/>
            <ac:spMk id="23" creationId="{F43A66C0-8F79-4D55-8A61-9E980D5FEE26}"/>
          </ac:spMkLst>
        </pc:spChg>
        <pc:grpChg chg="add">
          <ac:chgData name="Ishan Subodh Joshi" userId="S::joshi.ishan@northeastern.edu::ea75e3b8-a662-4cfa-aec0-e548b5f49e9a" providerId="AD" clId="Web-{401E74D8-DBDC-20A4-D059-23BA73BC975D}" dt="2024-10-29T03:33:11.225" v="15"/>
          <ac:grpSpMkLst>
            <pc:docMk/>
            <pc:sldMk cId="2473667937" sldId="308"/>
            <ac:grpSpMk id="17" creationId="{545001F7-3F8F-4035-8348-1B9798C77D29}"/>
          </ac:grpSpMkLst>
        </pc:grpChg>
        <pc:graphicFrameChg chg="add del mod ord modGraphic">
          <ac:chgData name="Ishan Subodh Joshi" userId="S::joshi.ishan@northeastern.edu::ea75e3b8-a662-4cfa-aec0-e548b5f49e9a" providerId="AD" clId="Web-{401E74D8-DBDC-20A4-D059-23BA73BC975D}" dt="2024-10-29T03:33:11.225" v="15"/>
          <ac:graphicFrameMkLst>
            <pc:docMk/>
            <pc:sldMk cId="2473667937" sldId="308"/>
            <ac:graphicFrameMk id="5" creationId="{B9C47E0F-3346-BC67-F1AC-47B7F4C59BBF}"/>
          </ac:graphicFrameMkLst>
        </pc:graphicFrameChg>
        <pc:graphicFrameChg chg="add mod modGraphic">
          <ac:chgData name="Ishan Subodh Joshi" userId="S::joshi.ishan@northeastern.edu::ea75e3b8-a662-4cfa-aec0-e548b5f49e9a" providerId="AD" clId="Web-{401E74D8-DBDC-20A4-D059-23BA73BC975D}" dt="2024-10-29T03:33:40.648" v="16"/>
          <ac:graphicFrameMkLst>
            <pc:docMk/>
            <pc:sldMk cId="2473667937" sldId="308"/>
            <ac:graphicFrameMk id="8" creationId="{B9C47E0F-3346-BC67-F1AC-47B7F4C59BBF}"/>
          </ac:graphicFrameMkLst>
        </pc:graphicFrameChg>
      </pc:sldChg>
      <pc:sldChg chg="addSp delSp modSp del mod setBg">
        <pc:chgData name="Ishan Subodh Joshi" userId="S::joshi.ishan@northeastern.edu::ea75e3b8-a662-4cfa-aec0-e548b5f49e9a" providerId="AD" clId="Web-{401E74D8-DBDC-20A4-D059-23BA73BC975D}" dt="2024-10-29T03:33:03.928" v="12"/>
        <pc:sldMkLst>
          <pc:docMk/>
          <pc:sldMk cId="4030151708" sldId="308"/>
        </pc:sldMkLst>
        <pc:spChg chg="mod">
          <ac:chgData name="Ishan Subodh Joshi" userId="S::joshi.ishan@northeastern.edu::ea75e3b8-a662-4cfa-aec0-e548b5f49e9a" providerId="AD" clId="Web-{401E74D8-DBDC-20A4-D059-23BA73BC975D}" dt="2024-10-29T03:22:42.582" v="6"/>
          <ac:spMkLst>
            <pc:docMk/>
            <pc:sldMk cId="4030151708" sldId="308"/>
            <ac:spMk id="2" creationId="{D8D05BAC-1D87-2737-1FA7-BA3E951124D1}"/>
          </ac:spMkLst>
        </pc:spChg>
        <pc:spChg chg="del">
          <ac:chgData name="Ishan Subodh Joshi" userId="S::joshi.ishan@northeastern.edu::ea75e3b8-a662-4cfa-aec0-e548b5f49e9a" providerId="AD" clId="Web-{401E74D8-DBDC-20A4-D059-23BA73BC975D}" dt="2024-10-29T03:22:05.565" v="0"/>
          <ac:spMkLst>
            <pc:docMk/>
            <pc:sldMk cId="4030151708" sldId="308"/>
            <ac:spMk id="3" creationId="{13CFA176-70A1-B951-0B98-14C8D3F797FD}"/>
          </ac:spMkLst>
        </pc:spChg>
        <pc:spChg chg="add mod">
          <ac:chgData name="Ishan Subodh Joshi" userId="S::joshi.ishan@northeastern.edu::ea75e3b8-a662-4cfa-aec0-e548b5f49e9a" providerId="AD" clId="Web-{401E74D8-DBDC-20A4-D059-23BA73BC975D}" dt="2024-10-29T03:32:54.959" v="11" actId="20577"/>
          <ac:spMkLst>
            <pc:docMk/>
            <pc:sldMk cId="4030151708" sldId="308"/>
            <ac:spMk id="6" creationId="{7E09E578-16D8-542D-4D20-0587E863A11C}"/>
          </ac:spMkLst>
        </pc:spChg>
        <pc:spChg chg="add mod">
          <ac:chgData name="Ishan Subodh Joshi" userId="S::joshi.ishan@northeastern.edu::ea75e3b8-a662-4cfa-aec0-e548b5f49e9a" providerId="AD" clId="Web-{401E74D8-DBDC-20A4-D059-23BA73BC975D}" dt="2024-10-29T03:32:51.756" v="10"/>
          <ac:spMkLst>
            <pc:docMk/>
            <pc:sldMk cId="4030151708" sldId="308"/>
            <ac:spMk id="8" creationId="{2D28C86B-9FD6-E8AE-602C-EB670AA6C8A1}"/>
          </ac:spMkLst>
        </pc:spChg>
        <pc:spChg chg="add del">
          <ac:chgData name="Ishan Subodh Joshi" userId="S::joshi.ishan@northeastern.edu::ea75e3b8-a662-4cfa-aec0-e548b5f49e9a" providerId="AD" clId="Web-{401E74D8-DBDC-20A4-D059-23BA73BC975D}" dt="2024-10-29T03:22:29.972" v="4"/>
          <ac:spMkLst>
            <pc:docMk/>
            <pc:sldMk cId="4030151708" sldId="308"/>
            <ac:spMk id="11" creationId="{8651CFA9-6065-4243-AC48-858E359780B1}"/>
          </ac:spMkLst>
        </pc:spChg>
        <pc:spChg chg="add del">
          <ac:chgData name="Ishan Subodh Joshi" userId="S::joshi.ishan@northeastern.edu::ea75e3b8-a662-4cfa-aec0-e548b5f49e9a" providerId="AD" clId="Web-{401E74D8-DBDC-20A4-D059-23BA73BC975D}" dt="2024-10-29T03:22:29.972" v="4"/>
          <ac:spMkLst>
            <pc:docMk/>
            <pc:sldMk cId="4030151708" sldId="308"/>
            <ac:spMk id="13" creationId="{FBC8BBE5-981E-4B0B-9654-32B5668BFF31}"/>
          </ac:spMkLst>
        </pc:spChg>
        <pc:spChg chg="add del">
          <ac:chgData name="Ishan Subodh Joshi" userId="S::joshi.ishan@northeastern.edu::ea75e3b8-a662-4cfa-aec0-e548b5f49e9a" providerId="AD" clId="Web-{401E74D8-DBDC-20A4-D059-23BA73BC975D}" dt="2024-10-29T03:22:42.582" v="6"/>
          <ac:spMkLst>
            <pc:docMk/>
            <pc:sldMk cId="4030151708" sldId="308"/>
            <ac:spMk id="19" creationId="{0DADC141-2CF4-4D22-BFEF-05FB358E4DFD}"/>
          </ac:spMkLst>
        </pc:spChg>
        <pc:spChg chg="add del">
          <ac:chgData name="Ishan Subodh Joshi" userId="S::joshi.ishan@northeastern.edu::ea75e3b8-a662-4cfa-aec0-e548b5f49e9a" providerId="AD" clId="Web-{401E74D8-DBDC-20A4-D059-23BA73BC975D}" dt="2024-10-29T03:22:42.582" v="6"/>
          <ac:spMkLst>
            <pc:docMk/>
            <pc:sldMk cId="4030151708" sldId="308"/>
            <ac:spMk id="20" creationId="{8651CFA9-6065-4243-AC48-858E359780B1}"/>
          </ac:spMkLst>
        </pc:spChg>
        <pc:spChg chg="add del">
          <ac:chgData name="Ishan Subodh Joshi" userId="S::joshi.ishan@northeastern.edu::ea75e3b8-a662-4cfa-aec0-e548b5f49e9a" providerId="AD" clId="Web-{401E74D8-DBDC-20A4-D059-23BA73BC975D}" dt="2024-10-29T03:22:42.582" v="6"/>
          <ac:spMkLst>
            <pc:docMk/>
            <pc:sldMk cId="4030151708" sldId="308"/>
            <ac:spMk id="21" creationId="{F43A66C0-8F79-4D55-8A61-9E980D5FEE26}"/>
          </ac:spMkLst>
        </pc:spChg>
        <pc:spChg chg="add del">
          <ac:chgData name="Ishan Subodh Joshi" userId="S::joshi.ishan@northeastern.edu::ea75e3b8-a662-4cfa-aec0-e548b5f49e9a" providerId="AD" clId="Web-{401E74D8-DBDC-20A4-D059-23BA73BC975D}" dt="2024-10-29T03:22:42.582" v="6"/>
          <ac:spMkLst>
            <pc:docMk/>
            <pc:sldMk cId="4030151708" sldId="308"/>
            <ac:spMk id="22" creationId="{FBC8BBE5-981E-4B0B-9654-32B5668BFF31}"/>
          </ac:spMkLst>
        </pc:spChg>
        <pc:spChg chg="add">
          <ac:chgData name="Ishan Subodh Joshi" userId="S::joshi.ishan@northeastern.edu::ea75e3b8-a662-4cfa-aec0-e548b5f49e9a" providerId="AD" clId="Web-{401E74D8-DBDC-20A4-D059-23BA73BC975D}" dt="2024-10-29T03:22:42.582" v="6"/>
          <ac:spMkLst>
            <pc:docMk/>
            <pc:sldMk cId="4030151708" sldId="308"/>
            <ac:spMk id="28" creationId="{8651CFA9-6065-4243-AC48-858E359780B1}"/>
          </ac:spMkLst>
        </pc:spChg>
        <pc:spChg chg="add del">
          <ac:chgData name="Ishan Subodh Joshi" userId="S::joshi.ishan@northeastern.edu::ea75e3b8-a662-4cfa-aec0-e548b5f49e9a" providerId="AD" clId="Web-{401E74D8-DBDC-20A4-D059-23BA73BC975D}" dt="2024-10-29T03:32:48.318" v="9"/>
          <ac:spMkLst>
            <pc:docMk/>
            <pc:sldMk cId="4030151708" sldId="308"/>
            <ac:spMk id="30" creationId="{FBC8BBE5-981E-4B0B-9654-32B5668BFF31}"/>
          </ac:spMkLst>
        </pc:spChg>
        <pc:grpChg chg="add del">
          <ac:chgData name="Ishan Subodh Joshi" userId="S::joshi.ishan@northeastern.edu::ea75e3b8-a662-4cfa-aec0-e548b5f49e9a" providerId="AD" clId="Web-{401E74D8-DBDC-20A4-D059-23BA73BC975D}" dt="2024-10-29T03:22:29.972" v="4"/>
          <ac:grpSpMkLst>
            <pc:docMk/>
            <pc:sldMk cId="4030151708" sldId="308"/>
            <ac:grpSpMk id="15" creationId="{8D6FD602-3113-4FC4-982F-15099614D2A6}"/>
          </ac:grpSpMkLst>
        </pc:grpChg>
        <pc:grpChg chg="add del">
          <ac:chgData name="Ishan Subodh Joshi" userId="S::joshi.ishan@northeastern.edu::ea75e3b8-a662-4cfa-aec0-e548b5f49e9a" providerId="AD" clId="Web-{401E74D8-DBDC-20A4-D059-23BA73BC975D}" dt="2024-10-29T03:22:42.582" v="6"/>
          <ac:grpSpMkLst>
            <pc:docMk/>
            <pc:sldMk cId="4030151708" sldId="308"/>
            <ac:grpSpMk id="23" creationId="{545001F7-3F8F-4035-8348-1B9798C77D29}"/>
          </ac:grpSpMkLst>
        </pc:grpChg>
        <pc:grpChg chg="add">
          <ac:chgData name="Ishan Subodh Joshi" userId="S::joshi.ishan@northeastern.edu::ea75e3b8-a662-4cfa-aec0-e548b5f49e9a" providerId="AD" clId="Web-{401E74D8-DBDC-20A4-D059-23BA73BC975D}" dt="2024-10-29T03:22:42.582" v="6"/>
          <ac:grpSpMkLst>
            <pc:docMk/>
            <pc:sldMk cId="4030151708" sldId="308"/>
            <ac:grpSpMk id="32" creationId="{8D6FD602-3113-4FC4-982F-15099614D2A6}"/>
          </ac:grpSpMkLst>
        </pc:grpChg>
        <pc:graphicFrameChg chg="add del mod ord modGraphic">
          <ac:chgData name="Ishan Subodh Joshi" userId="S::joshi.ishan@northeastern.edu::ea75e3b8-a662-4cfa-aec0-e548b5f49e9a" providerId="AD" clId="Web-{401E74D8-DBDC-20A4-D059-23BA73BC975D}" dt="2024-10-29T03:32:51.756" v="10"/>
          <ac:graphicFrameMkLst>
            <pc:docMk/>
            <pc:sldMk cId="4030151708" sldId="308"/>
            <ac:graphicFrameMk id="5" creationId="{445415B6-DF5F-E176-4142-CB9864299B9E}"/>
          </ac:graphicFrameMkLst>
        </pc:graphicFrameChg>
      </pc:sldChg>
    </pc:docChg>
  </pc:docChgLst>
  <pc:docChgLst>
    <pc:chgData name="Darshil Rakesh Shah" userId="S::shah.darshilr@northeastern.edu::1b44c610-5933-4622-8a4e-b0cd06fae266" providerId="AD" clId="Web-{A24EF7A1-FDB9-45D6-0DBE-35F52DD907C8}"/>
    <pc:docChg chg="addSld modSld sldOrd">
      <pc:chgData name="Darshil Rakesh Shah" userId="S::shah.darshilr@northeastern.edu::1b44c610-5933-4622-8a4e-b0cd06fae266" providerId="AD" clId="Web-{A24EF7A1-FDB9-45D6-0DBE-35F52DD907C8}" dt="2024-09-21T04:48:50.026" v="114" actId="20577"/>
      <pc:docMkLst>
        <pc:docMk/>
      </pc:docMkLst>
      <pc:sldChg chg="modSp">
        <pc:chgData name="Darshil Rakesh Shah" userId="S::shah.darshilr@northeastern.edu::1b44c610-5933-4622-8a4e-b0cd06fae266" providerId="AD" clId="Web-{A24EF7A1-FDB9-45D6-0DBE-35F52DD907C8}" dt="2024-09-21T04:17:35.286" v="1" actId="20577"/>
        <pc:sldMkLst>
          <pc:docMk/>
          <pc:sldMk cId="2230477867" sldId="260"/>
        </pc:sldMkLst>
        <pc:spChg chg="mod">
          <ac:chgData name="Darshil Rakesh Shah" userId="S::shah.darshilr@northeastern.edu::1b44c610-5933-4622-8a4e-b0cd06fae266" providerId="AD" clId="Web-{A24EF7A1-FDB9-45D6-0DBE-35F52DD907C8}" dt="2024-09-21T04:17:35.286" v="1" actId="20577"/>
          <ac:spMkLst>
            <pc:docMk/>
            <pc:sldMk cId="2230477867" sldId="260"/>
            <ac:spMk id="3" creationId="{0BB06A48-78DC-40F0-C81F-30367828A2F0}"/>
          </ac:spMkLst>
        </pc:spChg>
      </pc:sldChg>
      <pc:sldChg chg="new">
        <pc:chgData name="Darshil Rakesh Shah" userId="S::shah.darshilr@northeastern.edu::1b44c610-5933-4622-8a4e-b0cd06fae266" providerId="AD" clId="Web-{A24EF7A1-FDB9-45D6-0DBE-35F52DD907C8}" dt="2024-09-21T04:18:00.756" v="2"/>
        <pc:sldMkLst>
          <pc:docMk/>
          <pc:sldMk cId="2860403439" sldId="261"/>
        </pc:sldMkLst>
      </pc:sldChg>
      <pc:sldChg chg="addSp delSp modSp new mod setBg modClrScheme chgLayout">
        <pc:chgData name="Darshil Rakesh Shah" userId="S::shah.darshilr@northeastern.edu::1b44c610-5933-4622-8a4e-b0cd06fae266" providerId="AD" clId="Web-{A24EF7A1-FDB9-45D6-0DBE-35F52DD907C8}" dt="2024-09-21T04:48:50.026" v="114" actId="20577"/>
        <pc:sldMkLst>
          <pc:docMk/>
          <pc:sldMk cId="2105329259" sldId="262"/>
        </pc:sldMkLst>
        <pc:spChg chg="add mod ord">
          <ac:chgData name="Darshil Rakesh Shah" userId="S::shah.darshilr@northeastern.edu::1b44c610-5933-4622-8a4e-b0cd06fae266" providerId="AD" clId="Web-{A24EF7A1-FDB9-45D6-0DBE-35F52DD907C8}" dt="2024-09-21T04:39:09.837" v="99"/>
          <ac:spMkLst>
            <pc:docMk/>
            <pc:sldMk cId="2105329259" sldId="262"/>
            <ac:spMk id="7" creationId="{50FB77F0-B08C-0889-8294-CDE1F6E4F4D2}"/>
          </ac:spMkLst>
        </pc:spChg>
        <pc:spChg chg="add mod">
          <ac:chgData name="Darshil Rakesh Shah" userId="S::shah.darshilr@northeastern.edu::1b44c610-5933-4622-8a4e-b0cd06fae266" providerId="AD" clId="Web-{A24EF7A1-FDB9-45D6-0DBE-35F52DD907C8}" dt="2024-09-21T04:48:50.026" v="114" actId="20577"/>
          <ac:spMkLst>
            <pc:docMk/>
            <pc:sldMk cId="2105329259" sldId="262"/>
            <ac:spMk id="33" creationId="{524F62C0-4988-2464-D6FC-5C5F1D2A870E}"/>
          </ac:spMkLst>
        </pc:spChg>
        <pc:spChg chg="add">
          <ac:chgData name="Darshil Rakesh Shah" userId="S::shah.darshilr@northeastern.edu::1b44c610-5933-4622-8a4e-b0cd06fae266" providerId="AD" clId="Web-{A24EF7A1-FDB9-45D6-0DBE-35F52DD907C8}" dt="2024-09-21T04:39:09.837" v="99"/>
          <ac:spMkLst>
            <pc:docMk/>
            <pc:sldMk cId="2105329259" sldId="262"/>
            <ac:spMk id="37" creationId="{0BABF38A-8A0D-492E-BD20-6CF4D46B50BD}"/>
          </ac:spMkLst>
        </pc:spChg>
        <pc:spChg chg="add">
          <ac:chgData name="Darshil Rakesh Shah" userId="S::shah.darshilr@northeastern.edu::1b44c610-5933-4622-8a4e-b0cd06fae266" providerId="AD" clId="Web-{A24EF7A1-FDB9-45D6-0DBE-35F52DD907C8}" dt="2024-09-21T04:39:09.837" v="99"/>
          <ac:spMkLst>
            <pc:docMk/>
            <pc:sldMk cId="2105329259" sldId="262"/>
            <ac:spMk id="41" creationId="{F1174801-1395-44C5-9B00-CCAC45C056E7}"/>
          </ac:spMkLst>
        </pc:spChg>
        <pc:spChg chg="add">
          <ac:chgData name="Darshil Rakesh Shah" userId="S::shah.darshilr@northeastern.edu::1b44c610-5933-4622-8a4e-b0cd06fae266" providerId="AD" clId="Web-{A24EF7A1-FDB9-45D6-0DBE-35F52DD907C8}" dt="2024-09-21T04:39:09.837" v="99"/>
          <ac:spMkLst>
            <pc:docMk/>
            <pc:sldMk cId="2105329259" sldId="262"/>
            <ac:spMk id="43" creationId="{8BADB362-9771-4A3C-B9E5-6777F34C5041}"/>
          </ac:spMkLst>
        </pc:spChg>
        <pc:grpChg chg="add">
          <ac:chgData name="Darshil Rakesh Shah" userId="S::shah.darshilr@northeastern.edu::1b44c610-5933-4622-8a4e-b0cd06fae266" providerId="AD" clId="Web-{A24EF7A1-FDB9-45D6-0DBE-35F52DD907C8}" dt="2024-09-21T04:39:09.837" v="99"/>
          <ac:grpSpMkLst>
            <pc:docMk/>
            <pc:sldMk cId="2105329259" sldId="262"/>
            <ac:grpSpMk id="45" creationId="{6C5D976F-50BF-4FEC-B797-AACEB2C35144}"/>
          </ac:grpSpMkLst>
        </pc:grpChg>
        <pc:picChg chg="add">
          <ac:chgData name="Darshil Rakesh Shah" userId="S::shah.darshilr@northeastern.edu::1b44c610-5933-4622-8a4e-b0cd06fae266" providerId="AD" clId="Web-{A24EF7A1-FDB9-45D6-0DBE-35F52DD907C8}" dt="2024-09-21T04:39:09.837" v="99"/>
          <ac:picMkLst>
            <pc:docMk/>
            <pc:sldMk cId="2105329259" sldId="262"/>
            <ac:picMk id="39" creationId="{BC526B7A-4801-4FD1-95C8-03AF22629E87}"/>
          </ac:picMkLst>
        </pc:picChg>
      </pc:sldChg>
      <pc:sldChg chg="modSp new ord">
        <pc:chgData name="Darshil Rakesh Shah" userId="S::shah.darshilr@northeastern.edu::1b44c610-5933-4622-8a4e-b0cd06fae266" providerId="AD" clId="Web-{A24EF7A1-FDB9-45D6-0DBE-35F52DD907C8}" dt="2024-09-21T04:23:59.804" v="41" actId="20577"/>
        <pc:sldMkLst>
          <pc:docMk/>
          <pc:sldMk cId="3386965223" sldId="263"/>
        </pc:sldMkLst>
        <pc:spChg chg="mod">
          <ac:chgData name="Darshil Rakesh Shah" userId="S::shah.darshilr@northeastern.edu::1b44c610-5933-4622-8a4e-b0cd06fae266" providerId="AD" clId="Web-{A24EF7A1-FDB9-45D6-0DBE-35F52DD907C8}" dt="2024-09-21T04:23:39.428" v="39"/>
          <ac:spMkLst>
            <pc:docMk/>
            <pc:sldMk cId="3386965223" sldId="263"/>
            <ac:spMk id="2" creationId="{4A036A0E-56E8-5571-C940-49681633EF36}"/>
          </ac:spMkLst>
        </pc:spChg>
        <pc:spChg chg="mod">
          <ac:chgData name="Darshil Rakesh Shah" userId="S::shah.darshilr@northeastern.edu::1b44c610-5933-4622-8a4e-b0cd06fae266" providerId="AD" clId="Web-{A24EF7A1-FDB9-45D6-0DBE-35F52DD907C8}" dt="2024-09-21T04:23:59.804" v="41" actId="20577"/>
          <ac:spMkLst>
            <pc:docMk/>
            <pc:sldMk cId="3386965223" sldId="263"/>
            <ac:spMk id="3" creationId="{1B6BF577-C229-C7F5-C98B-239DD44EA014}"/>
          </ac:spMkLst>
        </pc:spChg>
      </pc:sldChg>
      <pc:sldChg chg="modSp new ord">
        <pc:chgData name="Darshil Rakesh Shah" userId="S::shah.darshilr@northeastern.edu::1b44c610-5933-4622-8a4e-b0cd06fae266" providerId="AD" clId="Web-{A24EF7A1-FDB9-45D6-0DBE-35F52DD907C8}" dt="2024-09-21T04:24:30.851" v="43"/>
        <pc:sldMkLst>
          <pc:docMk/>
          <pc:sldMk cId="4155488698" sldId="264"/>
        </pc:sldMkLst>
        <pc:spChg chg="mod">
          <ac:chgData name="Darshil Rakesh Shah" userId="S::shah.darshilr@northeastern.edu::1b44c610-5933-4622-8a4e-b0cd06fae266" providerId="AD" clId="Web-{A24EF7A1-FDB9-45D6-0DBE-35F52DD907C8}" dt="2024-09-21T04:22:08.379" v="34" actId="20577"/>
          <ac:spMkLst>
            <pc:docMk/>
            <pc:sldMk cId="4155488698" sldId="264"/>
            <ac:spMk id="2" creationId="{9DCBC0D8-4496-F488-D932-D8A81F7AF621}"/>
          </ac:spMkLst>
        </pc:spChg>
        <pc:spChg chg="mod">
          <ac:chgData name="Darshil Rakesh Shah" userId="S::shah.darshilr@northeastern.edu::1b44c610-5933-4622-8a4e-b0cd06fae266" providerId="AD" clId="Web-{A24EF7A1-FDB9-45D6-0DBE-35F52DD907C8}" dt="2024-09-21T04:24:23.789" v="42" actId="20577"/>
          <ac:spMkLst>
            <pc:docMk/>
            <pc:sldMk cId="4155488698" sldId="264"/>
            <ac:spMk id="3" creationId="{B3B19565-9972-33DE-37A0-701DB25DA8CA}"/>
          </ac:spMkLst>
        </pc:spChg>
      </pc:sldChg>
    </pc:docChg>
  </pc:docChgLst>
  <pc:docChgLst>
    <pc:chgData name="Ishan Subodh Joshi" userId="S::joshi.ishan@northeastern.edu::ea75e3b8-a662-4cfa-aec0-e548b5f49e9a" providerId="AD" clId="Web-{720F2D91-012E-2752-4716-DDD8F93C306C}"/>
    <pc:docChg chg="addSld delSld modSld sldOrd modSection">
      <pc:chgData name="Ishan Subodh Joshi" userId="S::joshi.ishan@northeastern.edu::ea75e3b8-a662-4cfa-aec0-e548b5f49e9a" providerId="AD" clId="Web-{720F2D91-012E-2752-4716-DDD8F93C306C}" dt="2024-10-12T05:57:05.209" v="185" actId="20577"/>
      <pc:docMkLst>
        <pc:docMk/>
      </pc:docMkLst>
      <pc:sldChg chg="modSp ord">
        <pc:chgData name="Ishan Subodh Joshi" userId="S::joshi.ishan@northeastern.edu::ea75e3b8-a662-4cfa-aec0-e548b5f49e9a" providerId="AD" clId="Web-{720F2D91-012E-2752-4716-DDD8F93C306C}" dt="2024-10-12T05:30:52.352" v="122"/>
        <pc:sldMkLst>
          <pc:docMk/>
          <pc:sldMk cId="162123812" sldId="288"/>
        </pc:sldMkLst>
        <pc:spChg chg="mod">
          <ac:chgData name="Ishan Subodh Joshi" userId="S::joshi.ishan@northeastern.edu::ea75e3b8-a662-4cfa-aec0-e548b5f49e9a" providerId="AD" clId="Web-{720F2D91-012E-2752-4716-DDD8F93C306C}" dt="2024-10-12T05:28:11.795" v="48" actId="20577"/>
          <ac:spMkLst>
            <pc:docMk/>
            <pc:sldMk cId="162123812" sldId="288"/>
            <ac:spMk id="3" creationId="{09C1418D-20AD-CE3B-F279-23414FB4648A}"/>
          </ac:spMkLst>
        </pc:spChg>
      </pc:sldChg>
      <pc:sldChg chg="addSp delSp modSp new mod setBg">
        <pc:chgData name="Ishan Subodh Joshi" userId="S::joshi.ishan@northeastern.edu::ea75e3b8-a662-4cfa-aec0-e548b5f49e9a" providerId="AD" clId="Web-{720F2D91-012E-2752-4716-DDD8F93C306C}" dt="2024-10-12T05:32:36.734" v="133"/>
        <pc:sldMkLst>
          <pc:docMk/>
          <pc:sldMk cId="124173000" sldId="290"/>
        </pc:sldMkLst>
        <pc:spChg chg="mod">
          <ac:chgData name="Ishan Subodh Joshi" userId="S::joshi.ishan@northeastern.edu::ea75e3b8-a662-4cfa-aec0-e548b5f49e9a" providerId="AD" clId="Web-{720F2D91-012E-2752-4716-DDD8F93C306C}" dt="2024-10-12T05:32:36.734" v="133"/>
          <ac:spMkLst>
            <pc:docMk/>
            <pc:sldMk cId="124173000" sldId="290"/>
            <ac:spMk id="2" creationId="{9315D0C4-0E0B-2CD6-37C3-D2FE93D5309B}"/>
          </ac:spMkLst>
        </pc:spChg>
        <pc:spChg chg="add">
          <ac:chgData name="Ishan Subodh Joshi" userId="S::joshi.ishan@northeastern.edu::ea75e3b8-a662-4cfa-aec0-e548b5f49e9a" providerId="AD" clId="Web-{720F2D91-012E-2752-4716-DDD8F93C306C}" dt="2024-10-12T05:32:36.734" v="133"/>
          <ac:spMkLst>
            <pc:docMk/>
            <pc:sldMk cId="124173000" sldId="290"/>
            <ac:spMk id="19" creationId="{8651CFA9-6065-4243-AC48-858E359780B1}"/>
          </ac:spMkLst>
        </pc:spChg>
        <pc:spChg chg="add">
          <ac:chgData name="Ishan Subodh Joshi" userId="S::joshi.ishan@northeastern.edu::ea75e3b8-a662-4cfa-aec0-e548b5f49e9a" providerId="AD" clId="Web-{720F2D91-012E-2752-4716-DDD8F93C306C}" dt="2024-10-12T05:32:36.734" v="133"/>
          <ac:spMkLst>
            <pc:docMk/>
            <pc:sldMk cId="124173000" sldId="290"/>
            <ac:spMk id="21" creationId="{37962AE0-6A1C-4B76-9D52-10E5E6D7D3BB}"/>
          </ac:spMkLst>
        </pc:spChg>
        <pc:grpChg chg="add">
          <ac:chgData name="Ishan Subodh Joshi" userId="S::joshi.ishan@northeastern.edu::ea75e3b8-a662-4cfa-aec0-e548b5f49e9a" providerId="AD" clId="Web-{720F2D91-012E-2752-4716-DDD8F93C306C}" dt="2024-10-12T05:32:36.734" v="133"/>
          <ac:grpSpMkLst>
            <pc:docMk/>
            <pc:sldMk cId="124173000" sldId="290"/>
            <ac:grpSpMk id="23" creationId="{7AB7BDB5-BE0D-446B-AA57-16A1D859E52B}"/>
          </ac:grpSpMkLst>
        </pc:grpChg>
        <pc:graphicFrameChg chg="add mod ord modGraphic">
          <ac:chgData name="Ishan Subodh Joshi" userId="S::joshi.ishan@northeastern.edu::ea75e3b8-a662-4cfa-aec0-e548b5f49e9a" providerId="AD" clId="Web-{720F2D91-012E-2752-4716-DDD8F93C306C}" dt="2024-10-12T05:32:36.734" v="133"/>
          <ac:graphicFrameMkLst>
            <pc:docMk/>
            <pc:sldMk cId="124173000" sldId="290"/>
            <ac:graphicFrameMk id="5" creationId="{DC48BA92-A703-D236-D27F-A28839EFE5B5}"/>
          </ac:graphicFrameMkLst>
        </pc:graphicFrameChg>
      </pc:sldChg>
      <pc:sldChg chg="modSp new del">
        <pc:chgData name="Ishan Subodh Joshi" userId="S::joshi.ishan@northeastern.edu::ea75e3b8-a662-4cfa-aec0-e548b5f49e9a" providerId="AD" clId="Web-{720F2D91-012E-2752-4716-DDD8F93C306C}" dt="2024-10-12T05:30:29.179" v="120"/>
        <pc:sldMkLst>
          <pc:docMk/>
          <pc:sldMk cId="2602620707" sldId="290"/>
        </pc:sldMkLst>
      </pc:sldChg>
      <pc:sldChg chg="addSp delSp modSp new mod setBg">
        <pc:chgData name="Ishan Subodh Joshi" userId="S::joshi.ishan@northeastern.edu::ea75e3b8-a662-4cfa-aec0-e548b5f49e9a" providerId="AD" clId="Web-{720F2D91-012E-2752-4716-DDD8F93C306C}" dt="2024-10-12T05:39:13.372" v="155" actId="20577"/>
        <pc:sldMkLst>
          <pc:docMk/>
          <pc:sldMk cId="90278520" sldId="291"/>
        </pc:sldMkLst>
        <pc:spChg chg="mod">
          <ac:chgData name="Ishan Subodh Joshi" userId="S::joshi.ishan@northeastern.edu::ea75e3b8-a662-4cfa-aec0-e548b5f49e9a" providerId="AD" clId="Web-{720F2D91-012E-2752-4716-DDD8F93C306C}" dt="2024-10-12T05:39:13.372" v="155" actId="20577"/>
          <ac:spMkLst>
            <pc:docMk/>
            <pc:sldMk cId="90278520" sldId="291"/>
            <ac:spMk id="2" creationId="{B782F994-CEF1-AAEB-2DAA-735D014B4C16}"/>
          </ac:spMkLst>
        </pc:spChg>
        <pc:spChg chg="add">
          <ac:chgData name="Ishan Subodh Joshi" userId="S::joshi.ishan@northeastern.edu::ea75e3b8-a662-4cfa-aec0-e548b5f49e9a" providerId="AD" clId="Web-{720F2D91-012E-2752-4716-DDD8F93C306C}" dt="2024-10-12T05:38:59.215" v="154"/>
          <ac:spMkLst>
            <pc:docMk/>
            <pc:sldMk cId="90278520" sldId="291"/>
            <ac:spMk id="12" creationId="{0BABF38A-8A0D-492E-BD20-6CF4D46B50BD}"/>
          </ac:spMkLst>
        </pc:spChg>
        <pc:spChg chg="add">
          <ac:chgData name="Ishan Subodh Joshi" userId="S::joshi.ishan@northeastern.edu::ea75e3b8-a662-4cfa-aec0-e548b5f49e9a" providerId="AD" clId="Web-{720F2D91-012E-2752-4716-DDD8F93C306C}" dt="2024-10-12T05:38:59.215" v="154"/>
          <ac:spMkLst>
            <pc:docMk/>
            <pc:sldMk cId="90278520" sldId="291"/>
            <ac:spMk id="16" creationId="{DE61FBD7-E37C-4B38-BE44-A6D4978D7486}"/>
          </ac:spMkLst>
        </pc:spChg>
        <pc:spChg chg="add">
          <ac:chgData name="Ishan Subodh Joshi" userId="S::joshi.ishan@northeastern.edu::ea75e3b8-a662-4cfa-aec0-e548b5f49e9a" providerId="AD" clId="Web-{720F2D91-012E-2752-4716-DDD8F93C306C}" dt="2024-10-12T05:38:59.215" v="154"/>
          <ac:spMkLst>
            <pc:docMk/>
            <pc:sldMk cId="90278520" sldId="291"/>
            <ac:spMk id="18" creationId="{34F8020C-60BB-4357-8207-13221A99AE19}"/>
          </ac:spMkLst>
        </pc:spChg>
        <pc:spChg chg="add">
          <ac:chgData name="Ishan Subodh Joshi" userId="S::joshi.ishan@northeastern.edu::ea75e3b8-a662-4cfa-aec0-e548b5f49e9a" providerId="AD" clId="Web-{720F2D91-012E-2752-4716-DDD8F93C306C}" dt="2024-10-12T05:38:59.215" v="154"/>
          <ac:spMkLst>
            <pc:docMk/>
            <pc:sldMk cId="90278520" sldId="291"/>
            <ac:spMk id="24" creationId="{392BFCFE-FD78-4EDF-BEFE-CC444DC5F307}"/>
          </ac:spMkLst>
        </pc:spChg>
        <pc:spChg chg="add">
          <ac:chgData name="Ishan Subodh Joshi" userId="S::joshi.ishan@northeastern.edu::ea75e3b8-a662-4cfa-aec0-e548b5f49e9a" providerId="AD" clId="Web-{720F2D91-012E-2752-4716-DDD8F93C306C}" dt="2024-10-12T05:38:59.215" v="154"/>
          <ac:spMkLst>
            <pc:docMk/>
            <pc:sldMk cId="90278520" sldId="291"/>
            <ac:spMk id="26" creationId="{01804DBB-7714-410C-80D1-58009A17032A}"/>
          </ac:spMkLst>
        </pc:spChg>
        <pc:grpChg chg="add">
          <ac:chgData name="Ishan Subodh Joshi" userId="S::joshi.ishan@northeastern.edu::ea75e3b8-a662-4cfa-aec0-e548b5f49e9a" providerId="AD" clId="Web-{720F2D91-012E-2752-4716-DDD8F93C306C}" dt="2024-10-12T05:38:59.215" v="154"/>
          <ac:grpSpMkLst>
            <pc:docMk/>
            <pc:sldMk cId="90278520" sldId="291"/>
            <ac:grpSpMk id="20" creationId="{BFF2FD3B-8824-41F9-ADE3-76A18BF31745}"/>
          </ac:grpSpMkLst>
        </pc:grpChg>
        <pc:picChg chg="add mod ord">
          <ac:chgData name="Ishan Subodh Joshi" userId="S::joshi.ishan@northeastern.edu::ea75e3b8-a662-4cfa-aec0-e548b5f49e9a" providerId="AD" clId="Web-{720F2D91-012E-2752-4716-DDD8F93C306C}" dt="2024-10-12T05:38:59.215" v="154"/>
          <ac:picMkLst>
            <pc:docMk/>
            <pc:sldMk cId="90278520" sldId="291"/>
            <ac:picMk id="5" creationId="{F5C52C41-4254-7000-D493-D5E7CA1A4818}"/>
          </ac:picMkLst>
        </pc:picChg>
        <pc:picChg chg="add mod">
          <ac:chgData name="Ishan Subodh Joshi" userId="S::joshi.ishan@northeastern.edu::ea75e3b8-a662-4cfa-aec0-e548b5f49e9a" providerId="AD" clId="Web-{720F2D91-012E-2752-4716-DDD8F93C306C}" dt="2024-10-12T05:38:59.215" v="154"/>
          <ac:picMkLst>
            <pc:docMk/>
            <pc:sldMk cId="90278520" sldId="291"/>
            <ac:picMk id="6" creationId="{E516180B-966D-ED75-C7F2-2698B56E6F3D}"/>
          </ac:picMkLst>
        </pc:picChg>
        <pc:picChg chg="add mod ord">
          <ac:chgData name="Ishan Subodh Joshi" userId="S::joshi.ishan@northeastern.edu::ea75e3b8-a662-4cfa-aec0-e548b5f49e9a" providerId="AD" clId="Web-{720F2D91-012E-2752-4716-DDD8F93C306C}" dt="2024-10-12T05:38:59.215" v="154"/>
          <ac:picMkLst>
            <pc:docMk/>
            <pc:sldMk cId="90278520" sldId="291"/>
            <ac:picMk id="7" creationId="{237282AF-8037-A9D3-461A-C273051A070F}"/>
          </ac:picMkLst>
        </pc:picChg>
        <pc:picChg chg="add">
          <ac:chgData name="Ishan Subodh Joshi" userId="S::joshi.ishan@northeastern.edu::ea75e3b8-a662-4cfa-aec0-e548b5f49e9a" providerId="AD" clId="Web-{720F2D91-012E-2752-4716-DDD8F93C306C}" dt="2024-10-12T05:38:59.215" v="154"/>
          <ac:picMkLst>
            <pc:docMk/>
            <pc:sldMk cId="90278520" sldId="291"/>
            <ac:picMk id="14" creationId="{BC526B7A-4801-4FD1-95C8-03AF22629E87}"/>
          </ac:picMkLst>
        </pc:picChg>
      </pc:sldChg>
      <pc:sldChg chg="modSp new">
        <pc:chgData name="Ishan Subodh Joshi" userId="S::joshi.ishan@northeastern.edu::ea75e3b8-a662-4cfa-aec0-e548b5f49e9a" providerId="AD" clId="Web-{720F2D91-012E-2752-4716-DDD8F93C306C}" dt="2024-10-12T05:47:08.686" v="178" actId="20577"/>
        <pc:sldMkLst>
          <pc:docMk/>
          <pc:sldMk cId="2162787734" sldId="292"/>
        </pc:sldMkLst>
        <pc:spChg chg="mod">
          <ac:chgData name="Ishan Subodh Joshi" userId="S::joshi.ishan@northeastern.edu::ea75e3b8-a662-4cfa-aec0-e548b5f49e9a" providerId="AD" clId="Web-{720F2D91-012E-2752-4716-DDD8F93C306C}" dt="2024-10-12T05:46:38.778" v="169" actId="20577"/>
          <ac:spMkLst>
            <pc:docMk/>
            <pc:sldMk cId="2162787734" sldId="292"/>
            <ac:spMk id="2" creationId="{D0949330-B4F2-DE24-75D9-50AFA13E7FED}"/>
          </ac:spMkLst>
        </pc:spChg>
        <pc:spChg chg="mod">
          <ac:chgData name="Ishan Subodh Joshi" userId="S::joshi.ishan@northeastern.edu::ea75e3b8-a662-4cfa-aec0-e548b5f49e9a" providerId="AD" clId="Web-{720F2D91-012E-2752-4716-DDD8F93C306C}" dt="2024-10-12T05:47:08.686" v="178" actId="20577"/>
          <ac:spMkLst>
            <pc:docMk/>
            <pc:sldMk cId="2162787734" sldId="292"/>
            <ac:spMk id="3" creationId="{99309CA5-4F6E-53C5-A7F3-F7CD5718CC8B}"/>
          </ac:spMkLst>
        </pc:spChg>
      </pc:sldChg>
      <pc:sldChg chg="addSp delSp modSp new mod setBg">
        <pc:chgData name="Ishan Subodh Joshi" userId="S::joshi.ishan@northeastern.edu::ea75e3b8-a662-4cfa-aec0-e548b5f49e9a" providerId="AD" clId="Web-{720F2D91-012E-2752-4716-DDD8F93C306C}" dt="2024-10-12T05:57:05.209" v="185" actId="20577"/>
        <pc:sldMkLst>
          <pc:docMk/>
          <pc:sldMk cId="605369004" sldId="293"/>
        </pc:sldMkLst>
        <pc:spChg chg="mod">
          <ac:chgData name="Ishan Subodh Joshi" userId="S::joshi.ishan@northeastern.edu::ea75e3b8-a662-4cfa-aec0-e548b5f49e9a" providerId="AD" clId="Web-{720F2D91-012E-2752-4716-DDD8F93C306C}" dt="2024-10-12T05:53:06.444" v="182"/>
          <ac:spMkLst>
            <pc:docMk/>
            <pc:sldMk cId="605369004" sldId="293"/>
            <ac:spMk id="2" creationId="{5B7A7949-06FE-C983-9348-C71313C71A4A}"/>
          </ac:spMkLst>
        </pc:spChg>
        <pc:spChg chg="add mod">
          <ac:chgData name="Ishan Subodh Joshi" userId="S::joshi.ishan@northeastern.edu::ea75e3b8-a662-4cfa-aec0-e548b5f49e9a" providerId="AD" clId="Web-{720F2D91-012E-2752-4716-DDD8F93C306C}" dt="2024-10-12T05:57:05.209" v="185" actId="20577"/>
          <ac:spMkLst>
            <pc:docMk/>
            <pc:sldMk cId="605369004" sldId="293"/>
            <ac:spMk id="8" creationId="{28E259F2-AD03-31C1-8848-AB2DA20B9027}"/>
          </ac:spMkLst>
        </pc:spChg>
      </pc:sldChg>
    </pc:docChg>
  </pc:docChgLst>
  <pc:docChgLst>
    <pc:chgData name="Prarthana Ganesh Shetty" userId="S::shetty.prar@northeastern.edu::0a11f043-5821-407c-a5a4-82114d238eb7" providerId="AD" clId="Web-{6AEA18BE-B0DF-AEBD-5EBB-97CE2FE0253B}"/>
    <pc:docChg chg="modSld">
      <pc:chgData name="Prarthana Ganesh Shetty" userId="S::shetty.prar@northeastern.edu::0a11f043-5821-407c-a5a4-82114d238eb7" providerId="AD" clId="Web-{6AEA18BE-B0DF-AEBD-5EBB-97CE2FE0253B}" dt="2024-09-21T14:52:24.760" v="9" actId="20577"/>
      <pc:docMkLst>
        <pc:docMk/>
      </pc:docMkLst>
      <pc:sldChg chg="modSp">
        <pc:chgData name="Prarthana Ganesh Shetty" userId="S::shetty.prar@northeastern.edu::0a11f043-5821-407c-a5a4-82114d238eb7" providerId="AD" clId="Web-{6AEA18BE-B0DF-AEBD-5EBB-97CE2FE0253B}" dt="2024-09-21T14:52:24.760" v="9" actId="20577"/>
        <pc:sldMkLst>
          <pc:docMk/>
          <pc:sldMk cId="2576268023" sldId="256"/>
        </pc:sldMkLst>
        <pc:spChg chg="mod">
          <ac:chgData name="Prarthana Ganesh Shetty" userId="S::shetty.prar@northeastern.edu::0a11f043-5821-407c-a5a4-82114d238eb7" providerId="AD" clId="Web-{6AEA18BE-B0DF-AEBD-5EBB-97CE2FE0253B}" dt="2024-09-21T14:52:24.760" v="9" actId="20577"/>
          <ac:spMkLst>
            <pc:docMk/>
            <pc:sldMk cId="2576268023" sldId="256"/>
            <ac:spMk id="5" creationId="{37550F99-0885-7D34-76E8-EF0698BF1CC6}"/>
          </ac:spMkLst>
        </pc:spChg>
      </pc:sldChg>
      <pc:sldChg chg="modSp">
        <pc:chgData name="Prarthana Ganesh Shetty" userId="S::shetty.prar@northeastern.edu::0a11f043-5821-407c-a5a4-82114d238eb7" providerId="AD" clId="Web-{6AEA18BE-B0DF-AEBD-5EBB-97CE2FE0253B}" dt="2024-09-21T06:28:39.630" v="1" actId="20577"/>
        <pc:sldMkLst>
          <pc:docMk/>
          <pc:sldMk cId="3549969232" sldId="266"/>
        </pc:sldMkLst>
        <pc:spChg chg="mod">
          <ac:chgData name="Prarthana Ganesh Shetty" userId="S::shetty.prar@northeastern.edu::0a11f043-5821-407c-a5a4-82114d238eb7" providerId="AD" clId="Web-{6AEA18BE-B0DF-AEBD-5EBB-97CE2FE0253B}" dt="2024-09-21T06:28:39.630" v="1" actId="20577"/>
          <ac:spMkLst>
            <pc:docMk/>
            <pc:sldMk cId="3549969232" sldId="266"/>
            <ac:spMk id="3" creationId="{157AB502-DAE6-DBAE-729E-A4159D99E4B8}"/>
          </ac:spMkLst>
        </pc:spChg>
      </pc:sldChg>
      <pc:sldChg chg="modSp">
        <pc:chgData name="Prarthana Ganesh Shetty" userId="S::shetty.prar@northeastern.edu::0a11f043-5821-407c-a5a4-82114d238eb7" providerId="AD" clId="Web-{6AEA18BE-B0DF-AEBD-5EBB-97CE2FE0253B}" dt="2024-09-21T14:51:34.883" v="4" actId="20577"/>
        <pc:sldMkLst>
          <pc:docMk/>
          <pc:sldMk cId="936829735" sldId="267"/>
        </pc:sldMkLst>
        <pc:spChg chg="mod">
          <ac:chgData name="Prarthana Ganesh Shetty" userId="S::shetty.prar@northeastern.edu::0a11f043-5821-407c-a5a4-82114d238eb7" providerId="AD" clId="Web-{6AEA18BE-B0DF-AEBD-5EBB-97CE2FE0253B}" dt="2024-09-21T14:51:34.883" v="4" actId="20577"/>
          <ac:spMkLst>
            <pc:docMk/>
            <pc:sldMk cId="936829735" sldId="267"/>
            <ac:spMk id="3" creationId="{442A10BB-7F8F-EC98-F1DA-78ED0A4B54CD}"/>
          </ac:spMkLst>
        </pc:spChg>
      </pc:sldChg>
    </pc:docChg>
  </pc:docChgLst>
  <pc:docChgLst>
    <pc:chgData name="Ishan Subodh Joshi" userId="S::joshi.ishan@northeastern.edu::ea75e3b8-a662-4cfa-aec0-e548b5f49e9a" providerId="AD" clId="Web-{C38F2B5C-530F-01A7-7A94-711F4D7A89EB}"/>
    <pc:docChg chg="addSld modSld modSection">
      <pc:chgData name="Ishan Subodh Joshi" userId="S::joshi.ishan@northeastern.edu::ea75e3b8-a662-4cfa-aec0-e548b5f49e9a" providerId="AD" clId="Web-{C38F2B5C-530F-01A7-7A94-711F4D7A89EB}" dt="2024-10-19T03:08:34.518" v="671" actId="20577"/>
      <pc:docMkLst>
        <pc:docMk/>
      </pc:docMkLst>
      <pc:sldChg chg="addSp delSp modSp">
        <pc:chgData name="Ishan Subodh Joshi" userId="S::joshi.ishan@northeastern.edu::ea75e3b8-a662-4cfa-aec0-e548b5f49e9a" providerId="AD" clId="Web-{C38F2B5C-530F-01A7-7A94-711F4D7A89EB}" dt="2024-10-19T02:52:41.104" v="16"/>
        <pc:sldMkLst>
          <pc:docMk/>
          <pc:sldMk cId="605369004" sldId="293"/>
        </pc:sldMkLst>
        <pc:spChg chg="mod">
          <ac:chgData name="Ishan Subodh Joshi" userId="S::joshi.ishan@northeastern.edu::ea75e3b8-a662-4cfa-aec0-e548b5f49e9a" providerId="AD" clId="Web-{C38F2B5C-530F-01A7-7A94-711F4D7A89EB}" dt="2024-10-19T02:51:44.646" v="13" actId="20577"/>
          <ac:spMkLst>
            <pc:docMk/>
            <pc:sldMk cId="605369004" sldId="293"/>
            <ac:spMk id="2" creationId="{5B7A7949-06FE-C983-9348-C71313C71A4A}"/>
          </ac:spMkLst>
        </pc:spChg>
        <pc:spChg chg="mod ord">
          <ac:chgData name="Ishan Subodh Joshi" userId="S::joshi.ishan@northeastern.edu::ea75e3b8-a662-4cfa-aec0-e548b5f49e9a" providerId="AD" clId="Web-{C38F2B5C-530F-01A7-7A94-711F4D7A89EB}" dt="2024-10-19T02:52:41.104" v="16"/>
          <ac:spMkLst>
            <pc:docMk/>
            <pc:sldMk cId="605369004" sldId="293"/>
            <ac:spMk id="8" creationId="{28E259F2-AD03-31C1-8848-AB2DA20B9027}"/>
          </ac:spMkLst>
        </pc:spChg>
        <pc:spChg chg="add">
          <ac:chgData name="Ishan Subodh Joshi" userId="S::joshi.ishan@northeastern.edu::ea75e3b8-a662-4cfa-aec0-e548b5f49e9a" providerId="AD" clId="Web-{C38F2B5C-530F-01A7-7A94-711F4D7A89EB}" dt="2024-10-19T02:52:41.104" v="16"/>
          <ac:spMkLst>
            <pc:docMk/>
            <pc:sldMk cId="605369004" sldId="293"/>
            <ac:spMk id="22" creationId="{8651CFA9-6065-4243-AC48-858E359780B1}"/>
          </ac:spMkLst>
        </pc:spChg>
        <pc:spChg chg="add">
          <ac:chgData name="Ishan Subodh Joshi" userId="S::joshi.ishan@northeastern.edu::ea75e3b8-a662-4cfa-aec0-e548b5f49e9a" providerId="AD" clId="Web-{C38F2B5C-530F-01A7-7A94-711F4D7A89EB}" dt="2024-10-19T02:52:41.104" v="16"/>
          <ac:spMkLst>
            <pc:docMk/>
            <pc:sldMk cId="605369004" sldId="293"/>
            <ac:spMk id="24" creationId="{FBC8BBE5-981E-4B0B-9654-32B5668BFF31}"/>
          </ac:spMkLst>
        </pc:spChg>
        <pc:grpChg chg="add">
          <ac:chgData name="Ishan Subodh Joshi" userId="S::joshi.ishan@northeastern.edu::ea75e3b8-a662-4cfa-aec0-e548b5f49e9a" providerId="AD" clId="Web-{C38F2B5C-530F-01A7-7A94-711F4D7A89EB}" dt="2024-10-19T02:52:41.104" v="16"/>
          <ac:grpSpMkLst>
            <pc:docMk/>
            <pc:sldMk cId="605369004" sldId="293"/>
            <ac:grpSpMk id="26" creationId="{8D6FD602-3113-4FC4-982F-15099614D2A6}"/>
          </ac:grpSpMkLst>
        </pc:grpChg>
        <pc:picChg chg="add mod">
          <ac:chgData name="Ishan Subodh Joshi" userId="S::joshi.ishan@northeastern.edu::ea75e3b8-a662-4cfa-aec0-e548b5f49e9a" providerId="AD" clId="Web-{C38F2B5C-530F-01A7-7A94-711F4D7A89EB}" dt="2024-10-19T02:52:41.104" v="16"/>
          <ac:picMkLst>
            <pc:docMk/>
            <pc:sldMk cId="605369004" sldId="293"/>
            <ac:picMk id="3" creationId="{D7CAAE9F-BE2D-2B3D-BD38-86B895DD62CD}"/>
          </ac:picMkLst>
        </pc:picChg>
      </pc:sldChg>
      <pc:sldChg chg="addSp delSp modSp new mod setBg">
        <pc:chgData name="Ishan Subodh Joshi" userId="S::joshi.ishan@northeastern.edu::ea75e3b8-a662-4cfa-aec0-e548b5f49e9a" providerId="AD" clId="Web-{C38F2B5C-530F-01A7-7A94-711F4D7A89EB}" dt="2024-10-19T02:54:04.735" v="45"/>
        <pc:sldMkLst>
          <pc:docMk/>
          <pc:sldMk cId="2756288174" sldId="302"/>
        </pc:sldMkLst>
        <pc:spChg chg="mod">
          <ac:chgData name="Ishan Subodh Joshi" userId="S::joshi.ishan@northeastern.edu::ea75e3b8-a662-4cfa-aec0-e548b5f49e9a" providerId="AD" clId="Web-{C38F2B5C-530F-01A7-7A94-711F4D7A89EB}" dt="2024-10-19T02:54:04.735" v="45"/>
          <ac:spMkLst>
            <pc:docMk/>
            <pc:sldMk cId="2756288174" sldId="302"/>
            <ac:spMk id="2" creationId="{49AA376C-C609-1160-1B69-59A57117EBF8}"/>
          </ac:spMkLst>
        </pc:spChg>
        <pc:spChg chg="add">
          <ac:chgData name="Ishan Subodh Joshi" userId="S::joshi.ishan@northeastern.edu::ea75e3b8-a662-4cfa-aec0-e548b5f49e9a" providerId="AD" clId="Web-{C38F2B5C-530F-01A7-7A94-711F4D7A89EB}" dt="2024-10-19T02:54:04.735" v="45"/>
          <ac:spMkLst>
            <pc:docMk/>
            <pc:sldMk cId="2756288174" sldId="302"/>
            <ac:spMk id="7" creationId="{0BABF38A-8A0D-492E-BD20-6CF4D46B50BD}"/>
          </ac:spMkLst>
        </pc:spChg>
        <pc:spChg chg="add">
          <ac:chgData name="Ishan Subodh Joshi" userId="S::joshi.ishan@northeastern.edu::ea75e3b8-a662-4cfa-aec0-e548b5f49e9a" providerId="AD" clId="Web-{C38F2B5C-530F-01A7-7A94-711F4D7A89EB}" dt="2024-10-19T02:54:04.735" v="45"/>
          <ac:spMkLst>
            <pc:docMk/>
            <pc:sldMk cId="2756288174" sldId="302"/>
            <ac:spMk id="11" creationId="{2D924463-4DB7-437D-85B1-7EE5042DE522}"/>
          </ac:spMkLst>
        </pc:spChg>
        <pc:spChg chg="add">
          <ac:chgData name="Ishan Subodh Joshi" userId="S::joshi.ishan@northeastern.edu::ea75e3b8-a662-4cfa-aec0-e548b5f49e9a" providerId="AD" clId="Web-{C38F2B5C-530F-01A7-7A94-711F4D7A89EB}" dt="2024-10-19T02:54:04.735" v="45"/>
          <ac:spMkLst>
            <pc:docMk/>
            <pc:sldMk cId="2756288174" sldId="302"/>
            <ac:spMk id="13" creationId="{4684E975-303E-47A8-B594-8B8635D99CF5}"/>
          </ac:spMkLst>
        </pc:spChg>
        <pc:spChg chg="add">
          <ac:chgData name="Ishan Subodh Joshi" userId="S::joshi.ishan@northeastern.edu::ea75e3b8-a662-4cfa-aec0-e548b5f49e9a" providerId="AD" clId="Web-{C38F2B5C-530F-01A7-7A94-711F4D7A89EB}" dt="2024-10-19T02:54:04.735" v="45"/>
          <ac:spMkLst>
            <pc:docMk/>
            <pc:sldMk cId="2756288174" sldId="302"/>
            <ac:spMk id="19" creationId="{5619E882-12EA-4946-A93B-09E6EA13760F}"/>
          </ac:spMkLst>
        </pc:spChg>
        <pc:grpChg chg="add">
          <ac:chgData name="Ishan Subodh Joshi" userId="S::joshi.ishan@northeastern.edu::ea75e3b8-a662-4cfa-aec0-e548b5f49e9a" providerId="AD" clId="Web-{C38F2B5C-530F-01A7-7A94-711F4D7A89EB}" dt="2024-10-19T02:54:04.735" v="45"/>
          <ac:grpSpMkLst>
            <pc:docMk/>
            <pc:sldMk cId="2756288174" sldId="302"/>
            <ac:grpSpMk id="15" creationId="{EFE09A4F-A15B-47D3-8D0C-5312542A288D}"/>
          </ac:grpSpMkLst>
        </pc:grpChg>
        <pc:picChg chg="add">
          <ac:chgData name="Ishan Subodh Joshi" userId="S::joshi.ishan@northeastern.edu::ea75e3b8-a662-4cfa-aec0-e548b5f49e9a" providerId="AD" clId="Web-{C38F2B5C-530F-01A7-7A94-711F4D7A89EB}" dt="2024-10-19T02:54:04.735" v="45"/>
          <ac:picMkLst>
            <pc:docMk/>
            <pc:sldMk cId="2756288174" sldId="302"/>
            <ac:picMk id="9" creationId="{BC526B7A-4801-4FD1-95C8-03AF22629E87}"/>
          </ac:picMkLst>
        </pc:picChg>
      </pc:sldChg>
      <pc:sldChg chg="addSp delSp modSp add replId">
        <pc:chgData name="Ishan Subodh Joshi" userId="S::joshi.ishan@northeastern.edu::ea75e3b8-a662-4cfa-aec0-e548b5f49e9a" providerId="AD" clId="Web-{C38F2B5C-530F-01A7-7A94-711F4D7A89EB}" dt="2024-10-19T03:08:34.518" v="671" actId="20577"/>
        <pc:sldMkLst>
          <pc:docMk/>
          <pc:sldMk cId="3215935305" sldId="303"/>
        </pc:sldMkLst>
        <pc:spChg chg="mod">
          <ac:chgData name="Ishan Subodh Joshi" userId="S::joshi.ishan@northeastern.edu::ea75e3b8-a662-4cfa-aec0-e548b5f49e9a" providerId="AD" clId="Web-{C38F2B5C-530F-01A7-7A94-711F4D7A89EB}" dt="2024-10-19T03:06:09.757" v="655"/>
          <ac:spMkLst>
            <pc:docMk/>
            <pc:sldMk cId="3215935305" sldId="303"/>
            <ac:spMk id="2" creationId="{5B7A7949-06FE-C983-9348-C71313C71A4A}"/>
          </ac:spMkLst>
        </pc:spChg>
        <pc:spChg chg="mod ord">
          <ac:chgData name="Ishan Subodh Joshi" userId="S::joshi.ishan@northeastern.edu::ea75e3b8-a662-4cfa-aec0-e548b5f49e9a" providerId="AD" clId="Web-{C38F2B5C-530F-01A7-7A94-711F4D7A89EB}" dt="2024-10-19T03:08:34.518" v="671" actId="20577"/>
          <ac:spMkLst>
            <pc:docMk/>
            <pc:sldMk cId="3215935305" sldId="303"/>
            <ac:spMk id="8" creationId="{28E259F2-AD03-31C1-8848-AB2DA20B9027}"/>
          </ac:spMkLst>
        </pc:spChg>
        <pc:spChg chg="add">
          <ac:chgData name="Ishan Subodh Joshi" userId="S::joshi.ishan@northeastern.edu::ea75e3b8-a662-4cfa-aec0-e548b5f49e9a" providerId="AD" clId="Web-{C38F2B5C-530F-01A7-7A94-711F4D7A89EB}" dt="2024-10-19T03:06:09.773" v="656"/>
          <ac:spMkLst>
            <pc:docMk/>
            <pc:sldMk cId="3215935305" sldId="303"/>
            <ac:spMk id="52" creationId="{8651CFA9-6065-4243-AC48-858E359780B1}"/>
          </ac:spMkLst>
        </pc:spChg>
        <pc:spChg chg="add">
          <ac:chgData name="Ishan Subodh Joshi" userId="S::joshi.ishan@northeastern.edu::ea75e3b8-a662-4cfa-aec0-e548b5f49e9a" providerId="AD" clId="Web-{C38F2B5C-530F-01A7-7A94-711F4D7A89EB}" dt="2024-10-19T03:06:09.773" v="656"/>
          <ac:spMkLst>
            <pc:docMk/>
            <pc:sldMk cId="3215935305" sldId="303"/>
            <ac:spMk id="53" creationId="{FBC8BBE5-981E-4B0B-9654-32B5668BFF31}"/>
          </ac:spMkLst>
        </pc:spChg>
        <pc:grpChg chg="add">
          <ac:chgData name="Ishan Subodh Joshi" userId="S::joshi.ishan@northeastern.edu::ea75e3b8-a662-4cfa-aec0-e548b5f49e9a" providerId="AD" clId="Web-{C38F2B5C-530F-01A7-7A94-711F4D7A89EB}" dt="2024-10-19T03:06:09.773" v="656"/>
          <ac:grpSpMkLst>
            <pc:docMk/>
            <pc:sldMk cId="3215935305" sldId="303"/>
            <ac:grpSpMk id="54" creationId="{8D6FD602-3113-4FC4-982F-15099614D2A6}"/>
          </ac:grpSpMkLst>
        </pc:grpChg>
        <pc:picChg chg="add mod ord">
          <ac:chgData name="Ishan Subodh Joshi" userId="S::joshi.ishan@northeastern.edu::ea75e3b8-a662-4cfa-aec0-e548b5f49e9a" providerId="AD" clId="Web-{C38F2B5C-530F-01A7-7A94-711F4D7A89EB}" dt="2024-10-19T03:06:09.757" v="655"/>
          <ac:picMkLst>
            <pc:docMk/>
            <pc:sldMk cId="3215935305" sldId="303"/>
            <ac:picMk id="4" creationId="{6AFB96B4-CF5F-4A04-DD8C-E23734B932D3}"/>
          </ac:picMkLst>
        </pc:picChg>
      </pc:sldChg>
      <pc:sldChg chg="add replId">
        <pc:chgData name="Ishan Subodh Joshi" userId="S::joshi.ishan@northeastern.edu::ea75e3b8-a662-4cfa-aec0-e548b5f49e9a" providerId="AD" clId="Web-{C38F2B5C-530F-01A7-7A94-711F4D7A89EB}" dt="2024-10-19T02:53:05.199" v="19"/>
        <pc:sldMkLst>
          <pc:docMk/>
          <pc:sldMk cId="1776896983" sldId="304"/>
        </pc:sldMkLst>
      </pc:sldChg>
      <pc:sldChg chg="add replId">
        <pc:chgData name="Ishan Subodh Joshi" userId="S::joshi.ishan@northeastern.edu::ea75e3b8-a662-4cfa-aec0-e548b5f49e9a" providerId="AD" clId="Web-{C38F2B5C-530F-01A7-7A94-711F4D7A89EB}" dt="2024-10-19T02:53:06.137" v="20"/>
        <pc:sldMkLst>
          <pc:docMk/>
          <pc:sldMk cId="2576420566" sldId="305"/>
        </pc:sldMkLst>
      </pc:sldChg>
      <pc:sldChg chg="add replId">
        <pc:chgData name="Ishan Subodh Joshi" userId="S::joshi.ishan@northeastern.edu::ea75e3b8-a662-4cfa-aec0-e548b5f49e9a" providerId="AD" clId="Web-{C38F2B5C-530F-01A7-7A94-711F4D7A89EB}" dt="2024-10-19T02:53:06.637" v="21"/>
        <pc:sldMkLst>
          <pc:docMk/>
          <pc:sldMk cId="4077559290" sldId="306"/>
        </pc:sldMkLst>
      </pc:sldChg>
      <pc:sldChg chg="modSp add replId">
        <pc:chgData name="Ishan Subodh Joshi" userId="S::joshi.ishan@northeastern.edu::ea75e3b8-a662-4cfa-aec0-e548b5f49e9a" providerId="AD" clId="Web-{C38F2B5C-530F-01A7-7A94-711F4D7A89EB}" dt="2024-10-19T02:53:37.170" v="40" actId="20577"/>
        <pc:sldMkLst>
          <pc:docMk/>
          <pc:sldMk cId="1380121042" sldId="307"/>
        </pc:sldMkLst>
        <pc:spChg chg="mod">
          <ac:chgData name="Ishan Subodh Joshi" userId="S::joshi.ishan@northeastern.edu::ea75e3b8-a662-4cfa-aec0-e548b5f49e9a" providerId="AD" clId="Web-{C38F2B5C-530F-01A7-7A94-711F4D7A89EB}" dt="2024-10-19T02:53:37.170" v="40" actId="20577"/>
          <ac:spMkLst>
            <pc:docMk/>
            <pc:sldMk cId="1380121042" sldId="307"/>
            <ac:spMk id="2" creationId="{CE9E353D-60E7-2748-F0FD-255A71F0F342}"/>
          </ac:spMkLst>
        </pc:spChg>
      </pc:sldChg>
    </pc:docChg>
  </pc:docChgLst>
  <pc:docChgLst>
    <pc:chgData name="Darshil Rakesh Shah" userId="S::shah.darshilr@northeastern.edu::1b44c610-5933-4622-8a4e-b0cd06fae266" providerId="AD" clId="Web-{A14B1D39-1A3C-CA34-B9DF-E707DE64E70C}"/>
    <pc:docChg chg="modSld">
      <pc:chgData name="Darshil Rakesh Shah" userId="S::shah.darshilr@northeastern.edu::1b44c610-5933-4622-8a4e-b0cd06fae266" providerId="AD" clId="Web-{A14B1D39-1A3C-CA34-B9DF-E707DE64E70C}" dt="2024-09-28T17:06:52.102" v="3" actId="20577"/>
      <pc:docMkLst>
        <pc:docMk/>
      </pc:docMkLst>
      <pc:sldChg chg="modSp">
        <pc:chgData name="Darshil Rakesh Shah" userId="S::shah.darshilr@northeastern.edu::1b44c610-5933-4622-8a4e-b0cd06fae266" providerId="AD" clId="Web-{A14B1D39-1A3C-CA34-B9DF-E707DE64E70C}" dt="2024-09-28T17:06:52.102" v="3" actId="20577"/>
        <pc:sldMkLst>
          <pc:docMk/>
          <pc:sldMk cId="2784897556" sldId="269"/>
        </pc:sldMkLst>
        <pc:spChg chg="mod">
          <ac:chgData name="Darshil Rakesh Shah" userId="S::shah.darshilr@northeastern.edu::1b44c610-5933-4622-8a4e-b0cd06fae266" providerId="AD" clId="Web-{A14B1D39-1A3C-CA34-B9DF-E707DE64E70C}" dt="2024-09-28T17:06:52.102" v="3" actId="20577"/>
          <ac:spMkLst>
            <pc:docMk/>
            <pc:sldMk cId="2784897556" sldId="269"/>
            <ac:spMk id="3" creationId="{2C471082-C906-F8CB-9E41-0CCA1E47C1EA}"/>
          </ac:spMkLst>
        </pc:spChg>
      </pc:sldChg>
    </pc:docChg>
  </pc:docChgLst>
  <pc:docChgLst>
    <pc:chgData name="Prarthana Ganesh Shetty" userId="S::shetty.prar@northeastern.edu::0a11f043-5821-407c-a5a4-82114d238eb7" providerId="AD" clId="Web-{64F6C5B2-3B86-8907-1FC1-1A28E87848AF}"/>
    <pc:docChg chg="addSld delSld modSld modSection">
      <pc:chgData name="Prarthana Ganesh Shetty" userId="S::shetty.prar@northeastern.edu::0a11f043-5821-407c-a5a4-82114d238eb7" providerId="AD" clId="Web-{64F6C5B2-3B86-8907-1FC1-1A28E87848AF}" dt="2024-10-12T03:38:58.671" v="156" actId="20577"/>
      <pc:docMkLst>
        <pc:docMk/>
      </pc:docMkLst>
      <pc:sldChg chg="modSp add replId">
        <pc:chgData name="Prarthana Ganesh Shetty" userId="S::shetty.prar@northeastern.edu::0a11f043-5821-407c-a5a4-82114d238eb7" providerId="AD" clId="Web-{64F6C5B2-3B86-8907-1FC1-1A28E87848AF}" dt="2024-10-12T01:18:08.457" v="2" actId="20577"/>
        <pc:sldMkLst>
          <pc:docMk/>
          <pc:sldMk cId="2059218903" sldId="284"/>
        </pc:sldMkLst>
        <pc:spChg chg="mod">
          <ac:chgData name="Prarthana Ganesh Shetty" userId="S::shetty.prar@northeastern.edu::0a11f043-5821-407c-a5a4-82114d238eb7" providerId="AD" clId="Web-{64F6C5B2-3B86-8907-1FC1-1A28E87848AF}" dt="2024-10-12T01:18:08.457" v="2" actId="20577"/>
          <ac:spMkLst>
            <pc:docMk/>
            <pc:sldMk cId="2059218903" sldId="284"/>
            <ac:spMk id="2" creationId="{6B746456-CE19-CA34-B2CE-0A67976F6F23}"/>
          </ac:spMkLst>
        </pc:spChg>
      </pc:sldChg>
      <pc:sldChg chg="addSp delSp add del replId">
        <pc:chgData name="Prarthana Ganesh Shetty" userId="S::shetty.prar@northeastern.edu::0a11f043-5821-407c-a5a4-82114d238eb7" providerId="AD" clId="Web-{64F6C5B2-3B86-8907-1FC1-1A28E87848AF}" dt="2024-10-12T01:18:38.521" v="6"/>
        <pc:sldMkLst>
          <pc:docMk/>
          <pc:sldMk cId="566432512" sldId="285"/>
        </pc:sldMkLst>
      </pc:sldChg>
      <pc:sldChg chg="modSp new">
        <pc:chgData name="Prarthana Ganesh Shetty" userId="S::shetty.prar@northeastern.edu::0a11f043-5821-407c-a5a4-82114d238eb7" providerId="AD" clId="Web-{64F6C5B2-3B86-8907-1FC1-1A28E87848AF}" dt="2024-10-12T01:18:50.849" v="9" actId="20577"/>
        <pc:sldMkLst>
          <pc:docMk/>
          <pc:sldMk cId="3776807113" sldId="285"/>
        </pc:sldMkLst>
        <pc:spChg chg="mod">
          <ac:chgData name="Prarthana Ganesh Shetty" userId="S::shetty.prar@northeastern.edu::0a11f043-5821-407c-a5a4-82114d238eb7" providerId="AD" clId="Web-{64F6C5B2-3B86-8907-1FC1-1A28E87848AF}" dt="2024-10-12T01:18:50.849" v="9" actId="20577"/>
          <ac:spMkLst>
            <pc:docMk/>
            <pc:sldMk cId="3776807113" sldId="285"/>
            <ac:spMk id="2" creationId="{6B7EA017-4855-2B63-E305-9796287EB40E}"/>
          </ac:spMkLst>
        </pc:spChg>
      </pc:sldChg>
      <pc:sldChg chg="modSp new">
        <pc:chgData name="Prarthana Ganesh Shetty" userId="S::shetty.prar@northeastern.edu::0a11f043-5821-407c-a5a4-82114d238eb7" providerId="AD" clId="Web-{64F6C5B2-3B86-8907-1FC1-1A28E87848AF}" dt="2024-10-12T03:38:25.687" v="137" actId="20577"/>
        <pc:sldMkLst>
          <pc:docMk/>
          <pc:sldMk cId="3312650286" sldId="286"/>
        </pc:sldMkLst>
        <pc:spChg chg="mod">
          <ac:chgData name="Prarthana Ganesh Shetty" userId="S::shetty.prar@northeastern.edu::0a11f043-5821-407c-a5a4-82114d238eb7" providerId="AD" clId="Web-{64F6C5B2-3B86-8907-1FC1-1A28E87848AF}" dt="2024-10-12T01:20:01.914" v="36" actId="20577"/>
          <ac:spMkLst>
            <pc:docMk/>
            <pc:sldMk cId="3312650286" sldId="286"/>
            <ac:spMk id="2" creationId="{E55AC3F7-BA1B-1A7A-E918-343883B21064}"/>
          </ac:spMkLst>
        </pc:spChg>
        <pc:spChg chg="mod">
          <ac:chgData name="Prarthana Ganesh Shetty" userId="S::shetty.prar@northeastern.edu::0a11f043-5821-407c-a5a4-82114d238eb7" providerId="AD" clId="Web-{64F6C5B2-3B86-8907-1FC1-1A28E87848AF}" dt="2024-10-12T03:38:25.687" v="137" actId="20577"/>
          <ac:spMkLst>
            <pc:docMk/>
            <pc:sldMk cId="3312650286" sldId="286"/>
            <ac:spMk id="3" creationId="{8B878944-9DBA-E2DF-CFB3-54FE911A6918}"/>
          </ac:spMkLst>
        </pc:spChg>
      </pc:sldChg>
      <pc:sldChg chg="modSp new">
        <pc:chgData name="Prarthana Ganesh Shetty" userId="S::shetty.prar@northeastern.edu::0a11f043-5821-407c-a5a4-82114d238eb7" providerId="AD" clId="Web-{64F6C5B2-3B86-8907-1FC1-1A28E87848AF}" dt="2024-10-12T01:19:08.725" v="17" actId="20577"/>
        <pc:sldMkLst>
          <pc:docMk/>
          <pc:sldMk cId="3197198980" sldId="287"/>
        </pc:sldMkLst>
        <pc:spChg chg="mod">
          <ac:chgData name="Prarthana Ganesh Shetty" userId="S::shetty.prar@northeastern.edu::0a11f043-5821-407c-a5a4-82114d238eb7" providerId="AD" clId="Web-{64F6C5B2-3B86-8907-1FC1-1A28E87848AF}" dt="2024-10-12T01:19:08.725" v="17" actId="20577"/>
          <ac:spMkLst>
            <pc:docMk/>
            <pc:sldMk cId="3197198980" sldId="287"/>
            <ac:spMk id="2" creationId="{3750F802-1B57-385C-67BC-006254CA263E}"/>
          </ac:spMkLst>
        </pc:spChg>
      </pc:sldChg>
      <pc:sldChg chg="modSp new">
        <pc:chgData name="Prarthana Ganesh Shetty" userId="S::shetty.prar@northeastern.edu::0a11f043-5821-407c-a5a4-82114d238eb7" providerId="AD" clId="Web-{64F6C5B2-3B86-8907-1FC1-1A28E87848AF}" dt="2024-10-12T01:19:37.585" v="21" actId="20577"/>
        <pc:sldMkLst>
          <pc:docMk/>
          <pc:sldMk cId="162123812" sldId="288"/>
        </pc:sldMkLst>
        <pc:spChg chg="mod">
          <ac:chgData name="Prarthana Ganesh Shetty" userId="S::shetty.prar@northeastern.edu::0a11f043-5821-407c-a5a4-82114d238eb7" providerId="AD" clId="Web-{64F6C5B2-3B86-8907-1FC1-1A28E87848AF}" dt="2024-10-12T01:19:37.585" v="21" actId="20577"/>
          <ac:spMkLst>
            <pc:docMk/>
            <pc:sldMk cId="162123812" sldId="288"/>
            <ac:spMk id="2" creationId="{CE9E353D-60E7-2748-F0FD-255A71F0F342}"/>
          </ac:spMkLst>
        </pc:spChg>
      </pc:sldChg>
      <pc:sldChg chg="modSp new">
        <pc:chgData name="Prarthana Ganesh Shetty" userId="S::shetty.prar@northeastern.edu::0a11f043-5821-407c-a5a4-82114d238eb7" providerId="AD" clId="Web-{64F6C5B2-3B86-8907-1FC1-1A28E87848AF}" dt="2024-10-12T03:38:58.671" v="156" actId="20577"/>
        <pc:sldMkLst>
          <pc:docMk/>
          <pc:sldMk cId="2655942270" sldId="289"/>
        </pc:sldMkLst>
        <pc:spChg chg="mod">
          <ac:chgData name="Prarthana Ganesh Shetty" userId="S::shetty.prar@northeastern.edu::0a11f043-5821-407c-a5a4-82114d238eb7" providerId="AD" clId="Web-{64F6C5B2-3B86-8907-1FC1-1A28E87848AF}" dt="2024-10-12T03:17:39.657" v="62" actId="20577"/>
          <ac:spMkLst>
            <pc:docMk/>
            <pc:sldMk cId="2655942270" sldId="289"/>
            <ac:spMk id="2" creationId="{D88FAE13-14B0-D20C-2964-EC5BFA54EF3B}"/>
          </ac:spMkLst>
        </pc:spChg>
        <pc:spChg chg="mod">
          <ac:chgData name="Prarthana Ganesh Shetty" userId="S::shetty.prar@northeastern.edu::0a11f043-5821-407c-a5a4-82114d238eb7" providerId="AD" clId="Web-{64F6C5B2-3B86-8907-1FC1-1A28E87848AF}" dt="2024-10-12T03:38:58.671" v="156" actId="20577"/>
          <ac:spMkLst>
            <pc:docMk/>
            <pc:sldMk cId="2655942270" sldId="289"/>
            <ac:spMk id="3" creationId="{385CD85B-BEE1-9F38-1729-0C867BBDBB39}"/>
          </ac:spMkLst>
        </pc:spChg>
      </pc:sldChg>
    </pc:docChg>
  </pc:docChgLst>
  <pc:docChgLst>
    <pc:chgData name="Ishan Subodh Joshi" userId="S::joshi.ishan@northeastern.edu::ea75e3b8-a662-4cfa-aec0-e548b5f49e9a" providerId="AD" clId="Web-{F24ED793-CE57-ECD2-7830-D585576689CB}"/>
    <pc:docChg chg="addSld delSld modSld">
      <pc:chgData name="Ishan Subodh Joshi" userId="S::joshi.ishan@northeastern.edu::ea75e3b8-a662-4cfa-aec0-e548b5f49e9a" providerId="AD" clId="Web-{F24ED793-CE57-ECD2-7830-D585576689CB}" dt="2024-09-21T15:07:34.622" v="1133" actId="20577"/>
      <pc:docMkLst>
        <pc:docMk/>
      </pc:docMkLst>
      <pc:sldChg chg="addSp delSp modSp">
        <pc:chgData name="Ishan Subodh Joshi" userId="S::joshi.ishan@northeastern.edu::ea75e3b8-a662-4cfa-aec0-e548b5f49e9a" providerId="AD" clId="Web-{F24ED793-CE57-ECD2-7830-D585576689CB}" dt="2024-09-21T14:47:09.118" v="1061" actId="20577"/>
        <pc:sldMkLst>
          <pc:docMk/>
          <pc:sldMk cId="2576268023" sldId="256"/>
        </pc:sldMkLst>
        <pc:spChg chg="mod">
          <ac:chgData name="Ishan Subodh Joshi" userId="S::joshi.ishan@northeastern.edu::ea75e3b8-a662-4cfa-aec0-e548b5f49e9a" providerId="AD" clId="Web-{F24ED793-CE57-ECD2-7830-D585576689CB}" dt="2024-09-21T04:42:42.301" v="520" actId="20577"/>
          <ac:spMkLst>
            <pc:docMk/>
            <pc:sldMk cId="2576268023" sldId="256"/>
            <ac:spMk id="2" creationId="{B5E3CF25-2B57-EDA1-15D3-4B358D1CDDA3}"/>
          </ac:spMkLst>
        </pc:spChg>
        <pc:spChg chg="add">
          <ac:chgData name="Ishan Subodh Joshi" userId="S::joshi.ishan@northeastern.edu::ea75e3b8-a662-4cfa-aec0-e548b5f49e9a" providerId="AD" clId="Web-{F24ED793-CE57-ECD2-7830-D585576689CB}" dt="2024-09-21T04:42:09.065" v="512"/>
          <ac:spMkLst>
            <pc:docMk/>
            <pc:sldMk cId="2576268023" sldId="256"/>
            <ac:spMk id="3" creationId="{D8BD2000-C779-7761-4BD7-0AE21CFC03F8}"/>
          </ac:spMkLst>
        </pc:spChg>
        <pc:spChg chg="mod">
          <ac:chgData name="Ishan Subodh Joshi" userId="S::joshi.ishan@northeastern.edu::ea75e3b8-a662-4cfa-aec0-e548b5f49e9a" providerId="AD" clId="Web-{F24ED793-CE57-ECD2-7830-D585576689CB}" dt="2024-09-21T14:47:09.118" v="1061" actId="20577"/>
          <ac:spMkLst>
            <pc:docMk/>
            <pc:sldMk cId="2576268023" sldId="256"/>
            <ac:spMk id="5" creationId="{37550F99-0885-7D34-76E8-EF0698BF1CC6}"/>
          </ac:spMkLst>
        </pc:spChg>
      </pc:sldChg>
      <pc:sldChg chg="modSp">
        <pc:chgData name="Ishan Subodh Joshi" userId="S::joshi.ishan@northeastern.edu::ea75e3b8-a662-4cfa-aec0-e548b5f49e9a" providerId="AD" clId="Web-{F24ED793-CE57-ECD2-7830-D585576689CB}" dt="2024-09-21T04:28:31.085" v="251" actId="20577"/>
        <pc:sldMkLst>
          <pc:docMk/>
          <pc:sldMk cId="3500324788" sldId="257"/>
        </pc:sldMkLst>
        <pc:spChg chg="mod">
          <ac:chgData name="Ishan Subodh Joshi" userId="S::joshi.ishan@northeastern.edu::ea75e3b8-a662-4cfa-aec0-e548b5f49e9a" providerId="AD" clId="Web-{F24ED793-CE57-ECD2-7830-D585576689CB}" dt="2024-09-21T04:28:31.085" v="251" actId="20577"/>
          <ac:spMkLst>
            <pc:docMk/>
            <pc:sldMk cId="3500324788" sldId="257"/>
            <ac:spMk id="3" creationId="{2A17C139-6691-0FD1-1A0F-88BC941CF48F}"/>
          </ac:spMkLst>
        </pc:spChg>
      </pc:sldChg>
      <pc:sldChg chg="modSp">
        <pc:chgData name="Ishan Subodh Joshi" userId="S::joshi.ishan@northeastern.edu::ea75e3b8-a662-4cfa-aec0-e548b5f49e9a" providerId="AD" clId="Web-{F24ED793-CE57-ECD2-7830-D585576689CB}" dt="2024-09-21T15:07:34.622" v="1133" actId="20577"/>
        <pc:sldMkLst>
          <pc:docMk/>
          <pc:sldMk cId="1782327931" sldId="259"/>
        </pc:sldMkLst>
        <pc:spChg chg="mod">
          <ac:chgData name="Ishan Subodh Joshi" userId="S::joshi.ishan@northeastern.edu::ea75e3b8-a662-4cfa-aec0-e548b5f49e9a" providerId="AD" clId="Web-{F24ED793-CE57-ECD2-7830-D585576689CB}" dt="2024-09-21T15:07:34.622" v="1133" actId="20577"/>
          <ac:spMkLst>
            <pc:docMk/>
            <pc:sldMk cId="1782327931" sldId="259"/>
            <ac:spMk id="3" creationId="{99308AAF-55D0-3136-0812-601056613ADD}"/>
          </ac:spMkLst>
        </pc:spChg>
      </pc:sldChg>
      <pc:sldChg chg="modSp new">
        <pc:chgData name="Ishan Subodh Joshi" userId="S::joshi.ishan@northeastern.edu::ea75e3b8-a662-4cfa-aec0-e548b5f49e9a" providerId="AD" clId="Web-{F24ED793-CE57-ECD2-7830-D585576689CB}" dt="2024-09-21T04:30:01.494" v="262" actId="20577"/>
        <pc:sldMkLst>
          <pc:docMk/>
          <pc:sldMk cId="2230477867" sldId="260"/>
        </pc:sldMkLst>
        <pc:spChg chg="mod">
          <ac:chgData name="Ishan Subodh Joshi" userId="S::joshi.ishan@northeastern.edu::ea75e3b8-a662-4cfa-aec0-e548b5f49e9a" providerId="AD" clId="Web-{F24ED793-CE57-ECD2-7830-D585576689CB}" dt="2024-09-21T04:30:01.494" v="262" actId="20577"/>
          <ac:spMkLst>
            <pc:docMk/>
            <pc:sldMk cId="2230477867" sldId="260"/>
            <ac:spMk id="2" creationId="{40A31CDF-0004-C499-7BA1-57F9C8CD84C1}"/>
          </ac:spMkLst>
        </pc:spChg>
      </pc:sldChg>
      <pc:sldChg chg="modSp">
        <pc:chgData name="Ishan Subodh Joshi" userId="S::joshi.ishan@northeastern.edu::ea75e3b8-a662-4cfa-aec0-e548b5f49e9a" providerId="AD" clId="Web-{F24ED793-CE57-ECD2-7830-D585576689CB}" dt="2024-09-21T04:30:46.293" v="272" actId="20577"/>
        <pc:sldMkLst>
          <pc:docMk/>
          <pc:sldMk cId="2860403439" sldId="261"/>
        </pc:sldMkLst>
        <pc:spChg chg="mod">
          <ac:chgData name="Ishan Subodh Joshi" userId="S::joshi.ishan@northeastern.edu::ea75e3b8-a662-4cfa-aec0-e548b5f49e9a" providerId="AD" clId="Web-{F24ED793-CE57-ECD2-7830-D585576689CB}" dt="2024-09-21T04:30:46.293" v="272" actId="20577"/>
          <ac:spMkLst>
            <pc:docMk/>
            <pc:sldMk cId="2860403439" sldId="261"/>
            <ac:spMk id="2" creationId="{B59ACBAB-E726-7666-9BA9-F10B42713834}"/>
          </ac:spMkLst>
        </pc:spChg>
      </pc:sldChg>
      <pc:sldChg chg="modSp">
        <pc:chgData name="Ishan Subodh Joshi" userId="S::joshi.ishan@northeastern.edu::ea75e3b8-a662-4cfa-aec0-e548b5f49e9a" providerId="AD" clId="Web-{F24ED793-CE57-ECD2-7830-D585576689CB}" dt="2024-09-21T14:56:59.072" v="1069" actId="20577"/>
        <pc:sldMkLst>
          <pc:docMk/>
          <pc:sldMk cId="2105329259" sldId="262"/>
        </pc:sldMkLst>
        <pc:spChg chg="mod">
          <ac:chgData name="Ishan Subodh Joshi" userId="S::joshi.ishan@northeastern.edu::ea75e3b8-a662-4cfa-aec0-e548b5f49e9a" providerId="AD" clId="Web-{F24ED793-CE57-ECD2-7830-D585576689CB}" dt="2024-09-21T14:56:59.072" v="1069" actId="20577"/>
          <ac:spMkLst>
            <pc:docMk/>
            <pc:sldMk cId="2105329259" sldId="262"/>
            <ac:spMk id="33" creationId="{524F62C0-4988-2464-D6FC-5C5F1D2A870E}"/>
          </ac:spMkLst>
        </pc:spChg>
      </pc:sldChg>
      <pc:sldChg chg="modSp">
        <pc:chgData name="Ishan Subodh Joshi" userId="S::joshi.ishan@northeastern.edu::ea75e3b8-a662-4cfa-aec0-e548b5f49e9a" providerId="AD" clId="Web-{F24ED793-CE57-ECD2-7830-D585576689CB}" dt="2024-09-21T05:06:47.239" v="1046" actId="20577"/>
        <pc:sldMkLst>
          <pc:docMk/>
          <pc:sldMk cId="3386965223" sldId="263"/>
        </pc:sldMkLst>
        <pc:spChg chg="mod">
          <ac:chgData name="Ishan Subodh Joshi" userId="S::joshi.ishan@northeastern.edu::ea75e3b8-a662-4cfa-aec0-e548b5f49e9a" providerId="AD" clId="Web-{F24ED793-CE57-ECD2-7830-D585576689CB}" dt="2024-09-21T04:31:07.934" v="274" actId="20577"/>
          <ac:spMkLst>
            <pc:docMk/>
            <pc:sldMk cId="3386965223" sldId="263"/>
            <ac:spMk id="2" creationId="{4A036A0E-56E8-5571-C940-49681633EF36}"/>
          </ac:spMkLst>
        </pc:spChg>
        <pc:spChg chg="mod">
          <ac:chgData name="Ishan Subodh Joshi" userId="S::joshi.ishan@northeastern.edu::ea75e3b8-a662-4cfa-aec0-e548b5f49e9a" providerId="AD" clId="Web-{F24ED793-CE57-ECD2-7830-D585576689CB}" dt="2024-09-21T05:06:47.239" v="1046" actId="20577"/>
          <ac:spMkLst>
            <pc:docMk/>
            <pc:sldMk cId="3386965223" sldId="263"/>
            <ac:spMk id="3" creationId="{1B6BF577-C229-C7F5-C98B-239DD44EA014}"/>
          </ac:spMkLst>
        </pc:spChg>
      </pc:sldChg>
      <pc:sldChg chg="modSp">
        <pc:chgData name="Ishan Subodh Joshi" userId="S::joshi.ishan@northeastern.edu::ea75e3b8-a662-4cfa-aec0-e548b5f49e9a" providerId="AD" clId="Web-{F24ED793-CE57-ECD2-7830-D585576689CB}" dt="2024-09-21T04:31:00.699" v="273" actId="20577"/>
        <pc:sldMkLst>
          <pc:docMk/>
          <pc:sldMk cId="4155488698" sldId="264"/>
        </pc:sldMkLst>
        <pc:spChg chg="mod">
          <ac:chgData name="Ishan Subodh Joshi" userId="S::joshi.ishan@northeastern.edu::ea75e3b8-a662-4cfa-aec0-e548b5f49e9a" providerId="AD" clId="Web-{F24ED793-CE57-ECD2-7830-D585576689CB}" dt="2024-09-21T04:31:00.699" v="273" actId="20577"/>
          <ac:spMkLst>
            <pc:docMk/>
            <pc:sldMk cId="4155488698" sldId="264"/>
            <ac:spMk id="2" creationId="{9DCBC0D8-4496-F488-D932-D8A81F7AF621}"/>
          </ac:spMkLst>
        </pc:spChg>
      </pc:sldChg>
      <pc:sldChg chg="modSp new del">
        <pc:chgData name="Ishan Subodh Joshi" userId="S::joshi.ishan@northeastern.edu::ea75e3b8-a662-4cfa-aec0-e548b5f49e9a" providerId="AD" clId="Web-{F24ED793-CE57-ECD2-7830-D585576689CB}" dt="2024-09-21T04:29:54.744" v="261"/>
        <pc:sldMkLst>
          <pc:docMk/>
          <pc:sldMk cId="3139875168" sldId="265"/>
        </pc:sldMkLst>
      </pc:sldChg>
      <pc:sldChg chg="modSp new">
        <pc:chgData name="Ishan Subodh Joshi" userId="S::joshi.ishan@northeastern.edu::ea75e3b8-a662-4cfa-aec0-e548b5f49e9a" providerId="AD" clId="Web-{F24ED793-CE57-ECD2-7830-D585576689CB}" dt="2024-09-21T04:51:19.845" v="623" actId="20577"/>
        <pc:sldMkLst>
          <pc:docMk/>
          <pc:sldMk cId="3549969232" sldId="266"/>
        </pc:sldMkLst>
        <pc:spChg chg="mod">
          <ac:chgData name="Ishan Subodh Joshi" userId="S::joshi.ishan@northeastern.edu::ea75e3b8-a662-4cfa-aec0-e548b5f49e9a" providerId="AD" clId="Web-{F24ED793-CE57-ECD2-7830-D585576689CB}" dt="2024-09-21T04:29:45.806" v="260" actId="20577"/>
          <ac:spMkLst>
            <pc:docMk/>
            <pc:sldMk cId="3549969232" sldId="266"/>
            <ac:spMk id="2" creationId="{63F83C3F-484F-3402-2317-C3E2212838CF}"/>
          </ac:spMkLst>
        </pc:spChg>
        <pc:spChg chg="mod">
          <ac:chgData name="Ishan Subodh Joshi" userId="S::joshi.ishan@northeastern.edu::ea75e3b8-a662-4cfa-aec0-e548b5f49e9a" providerId="AD" clId="Web-{F24ED793-CE57-ECD2-7830-D585576689CB}" dt="2024-09-21T04:51:19.845" v="623" actId="20577"/>
          <ac:spMkLst>
            <pc:docMk/>
            <pc:sldMk cId="3549969232" sldId="266"/>
            <ac:spMk id="3" creationId="{157AB502-DAE6-DBAE-729E-A4159D99E4B8}"/>
          </ac:spMkLst>
        </pc:spChg>
      </pc:sldChg>
      <pc:sldChg chg="modSp new">
        <pc:chgData name="Ishan Subodh Joshi" userId="S::joshi.ishan@northeastern.edu::ea75e3b8-a662-4cfa-aec0-e548b5f49e9a" providerId="AD" clId="Web-{F24ED793-CE57-ECD2-7830-D585576689CB}" dt="2024-09-21T05:03:05.323" v="1008" actId="20577"/>
        <pc:sldMkLst>
          <pc:docMk/>
          <pc:sldMk cId="936829735" sldId="267"/>
        </pc:sldMkLst>
        <pc:spChg chg="mod">
          <ac:chgData name="Ishan Subodh Joshi" userId="S::joshi.ishan@northeastern.edu::ea75e3b8-a662-4cfa-aec0-e548b5f49e9a" providerId="AD" clId="Web-{F24ED793-CE57-ECD2-7830-D585576689CB}" dt="2024-09-21T04:19:52.997" v="35" actId="20577"/>
          <ac:spMkLst>
            <pc:docMk/>
            <pc:sldMk cId="936829735" sldId="267"/>
            <ac:spMk id="2" creationId="{57AF327E-5854-84A2-0E66-23DA9C09846E}"/>
          </ac:spMkLst>
        </pc:spChg>
        <pc:spChg chg="mod">
          <ac:chgData name="Ishan Subodh Joshi" userId="S::joshi.ishan@northeastern.edu::ea75e3b8-a662-4cfa-aec0-e548b5f49e9a" providerId="AD" clId="Web-{F24ED793-CE57-ECD2-7830-D585576689CB}" dt="2024-09-21T05:03:05.323" v="1008" actId="20577"/>
          <ac:spMkLst>
            <pc:docMk/>
            <pc:sldMk cId="936829735" sldId="267"/>
            <ac:spMk id="3" creationId="{442A10BB-7F8F-EC98-F1DA-78ED0A4B54CD}"/>
          </ac:spMkLst>
        </pc:spChg>
      </pc:sldChg>
      <pc:sldChg chg="addSp delSp modSp new mod setBg">
        <pc:chgData name="Ishan Subodh Joshi" userId="S::joshi.ishan@northeastern.edu::ea75e3b8-a662-4cfa-aec0-e548b5f49e9a" providerId="AD" clId="Web-{F24ED793-CE57-ECD2-7830-D585576689CB}" dt="2024-09-21T15:00:16.901" v="1085"/>
        <pc:sldMkLst>
          <pc:docMk/>
          <pc:sldMk cId="3746492562" sldId="268"/>
        </pc:sldMkLst>
        <pc:spChg chg="mod">
          <ac:chgData name="Ishan Subodh Joshi" userId="S::joshi.ishan@northeastern.edu::ea75e3b8-a662-4cfa-aec0-e548b5f49e9a" providerId="AD" clId="Web-{F24ED793-CE57-ECD2-7830-D585576689CB}" dt="2024-09-21T15:00:16.901" v="1085"/>
          <ac:spMkLst>
            <pc:docMk/>
            <pc:sldMk cId="3746492562" sldId="268"/>
            <ac:spMk id="2" creationId="{E83E2951-5C3A-68E8-ECC1-CE790EA66396}"/>
          </ac:spMkLst>
        </pc:spChg>
        <pc:spChg chg="add">
          <ac:chgData name="Ishan Subodh Joshi" userId="S::joshi.ishan@northeastern.edu::ea75e3b8-a662-4cfa-aec0-e548b5f49e9a" providerId="AD" clId="Web-{F24ED793-CE57-ECD2-7830-D585576689CB}" dt="2024-09-21T15:00:16.901" v="1085"/>
          <ac:spMkLst>
            <pc:docMk/>
            <pc:sldMk cId="3746492562" sldId="268"/>
            <ac:spMk id="19" creationId="{0BABF38A-8A0D-492E-BD20-6CF4D46B50BD}"/>
          </ac:spMkLst>
        </pc:spChg>
        <pc:spChg chg="add">
          <ac:chgData name="Ishan Subodh Joshi" userId="S::joshi.ishan@northeastern.edu::ea75e3b8-a662-4cfa-aec0-e548b5f49e9a" providerId="AD" clId="Web-{F24ED793-CE57-ECD2-7830-D585576689CB}" dt="2024-09-21T15:00:16.901" v="1085"/>
          <ac:spMkLst>
            <pc:docMk/>
            <pc:sldMk cId="3746492562" sldId="268"/>
            <ac:spMk id="23" creationId="{DE61FBD7-E37C-4B38-BE44-A6D4978D7486}"/>
          </ac:spMkLst>
        </pc:spChg>
        <pc:spChg chg="add">
          <ac:chgData name="Ishan Subodh Joshi" userId="S::joshi.ishan@northeastern.edu::ea75e3b8-a662-4cfa-aec0-e548b5f49e9a" providerId="AD" clId="Web-{F24ED793-CE57-ECD2-7830-D585576689CB}" dt="2024-09-21T15:00:16.901" v="1085"/>
          <ac:spMkLst>
            <pc:docMk/>
            <pc:sldMk cId="3746492562" sldId="268"/>
            <ac:spMk id="25" creationId="{823772C2-0911-45A0-B7B6-D811380C75AC}"/>
          </ac:spMkLst>
        </pc:spChg>
        <pc:grpChg chg="add">
          <ac:chgData name="Ishan Subodh Joshi" userId="S::joshi.ishan@northeastern.edu::ea75e3b8-a662-4cfa-aec0-e548b5f49e9a" providerId="AD" clId="Web-{F24ED793-CE57-ECD2-7830-D585576689CB}" dt="2024-09-21T15:00:16.901" v="1085"/>
          <ac:grpSpMkLst>
            <pc:docMk/>
            <pc:sldMk cId="3746492562" sldId="268"/>
            <ac:grpSpMk id="27" creationId="{53A6A32E-D196-4536-A9E8-56D5BB884FCA}"/>
          </ac:grpSpMkLst>
        </pc:grpChg>
        <pc:picChg chg="add">
          <ac:chgData name="Ishan Subodh Joshi" userId="S::joshi.ishan@northeastern.edu::ea75e3b8-a662-4cfa-aec0-e548b5f49e9a" providerId="AD" clId="Web-{F24ED793-CE57-ECD2-7830-D585576689CB}" dt="2024-09-21T15:00:16.901" v="1085"/>
          <ac:picMkLst>
            <pc:docMk/>
            <pc:sldMk cId="3746492562" sldId="268"/>
            <ac:picMk id="21" creationId="{BC526B7A-4801-4FD1-95C8-03AF22629E87}"/>
          </ac:picMkLst>
        </pc:picChg>
      </pc:sldChg>
    </pc:docChg>
  </pc:docChgLst>
  <pc:docChgLst>
    <pc:chgData name="Ishan Subodh Joshi" userId="S::joshi.ishan@northeastern.edu::ea75e3b8-a662-4cfa-aec0-e548b5f49e9a" providerId="AD" clId="Web-{7D0B02D6-F3AD-9D0B-6693-D1AB8E77E0A2}"/>
    <pc:docChg chg="addSld modSld sldOrd addSection modSection">
      <pc:chgData name="Ishan Subodh Joshi" userId="S::joshi.ishan@northeastern.edu::ea75e3b8-a662-4cfa-aec0-e548b5f49e9a" providerId="AD" clId="Web-{7D0B02D6-F3AD-9D0B-6693-D1AB8E77E0A2}" dt="2024-10-05T16:01:28.446" v="396" actId="20577"/>
      <pc:docMkLst>
        <pc:docMk/>
      </pc:docMkLst>
      <pc:sldChg chg="modSp">
        <pc:chgData name="Ishan Subodh Joshi" userId="S::joshi.ishan@northeastern.edu::ea75e3b8-a662-4cfa-aec0-e548b5f49e9a" providerId="AD" clId="Web-{7D0B02D6-F3AD-9D0B-6693-D1AB8E77E0A2}" dt="2024-10-04T20:47:48.352" v="0" actId="1076"/>
        <pc:sldMkLst>
          <pc:docMk/>
          <pc:sldMk cId="2105329259" sldId="262"/>
        </pc:sldMkLst>
        <pc:picChg chg="mod">
          <ac:chgData name="Ishan Subodh Joshi" userId="S::joshi.ishan@northeastern.edu::ea75e3b8-a662-4cfa-aec0-e548b5f49e9a" providerId="AD" clId="Web-{7D0B02D6-F3AD-9D0B-6693-D1AB8E77E0A2}" dt="2024-10-04T20:47:48.352" v="0" actId="1076"/>
          <ac:picMkLst>
            <pc:docMk/>
            <pc:sldMk cId="2105329259" sldId="262"/>
            <ac:picMk id="3" creationId="{840677AC-2522-2854-0938-90CBA43C1FB4}"/>
          </ac:picMkLst>
        </pc:picChg>
      </pc:sldChg>
      <pc:sldChg chg="modSp ord">
        <pc:chgData name="Ishan Subodh Joshi" userId="S::joshi.ishan@northeastern.edu::ea75e3b8-a662-4cfa-aec0-e548b5f49e9a" providerId="AD" clId="Web-{7D0B02D6-F3AD-9D0B-6693-D1AB8E77E0A2}" dt="2024-10-05T14:38:46.712" v="206"/>
        <pc:sldMkLst>
          <pc:docMk/>
          <pc:sldMk cId="2784897556" sldId="269"/>
        </pc:sldMkLst>
        <pc:spChg chg="mod">
          <ac:chgData name="Ishan Subodh Joshi" userId="S::joshi.ishan@northeastern.edu::ea75e3b8-a662-4cfa-aec0-e548b5f49e9a" providerId="AD" clId="Web-{7D0B02D6-F3AD-9D0B-6693-D1AB8E77E0A2}" dt="2024-10-05T06:44:48.147" v="30" actId="20577"/>
          <ac:spMkLst>
            <pc:docMk/>
            <pc:sldMk cId="2784897556" sldId="269"/>
            <ac:spMk id="3" creationId="{2C471082-C906-F8CB-9E41-0CCA1E47C1EA}"/>
          </ac:spMkLst>
        </pc:spChg>
      </pc:sldChg>
      <pc:sldChg chg="addSp delSp modSp new mod setBg">
        <pc:chgData name="Ishan Subodh Joshi" userId="S::joshi.ishan@northeastern.edu::ea75e3b8-a662-4cfa-aec0-e548b5f49e9a" providerId="AD" clId="Web-{7D0B02D6-F3AD-9D0B-6693-D1AB8E77E0A2}" dt="2024-10-05T05:21:06.015" v="7"/>
        <pc:sldMkLst>
          <pc:docMk/>
          <pc:sldMk cId="2690633882" sldId="270"/>
        </pc:sldMkLst>
        <pc:spChg chg="mod">
          <ac:chgData name="Ishan Subodh Joshi" userId="S::joshi.ishan@northeastern.edu::ea75e3b8-a662-4cfa-aec0-e548b5f49e9a" providerId="AD" clId="Web-{7D0B02D6-F3AD-9D0B-6693-D1AB8E77E0A2}" dt="2024-10-05T05:21:06.015" v="7"/>
          <ac:spMkLst>
            <pc:docMk/>
            <pc:sldMk cId="2690633882" sldId="270"/>
            <ac:spMk id="2" creationId="{6B746456-CE19-CA34-B2CE-0A67976F6F23}"/>
          </ac:spMkLst>
        </pc:spChg>
        <pc:spChg chg="add">
          <ac:chgData name="Ishan Subodh Joshi" userId="S::joshi.ishan@northeastern.edu::ea75e3b8-a662-4cfa-aec0-e548b5f49e9a" providerId="AD" clId="Web-{7D0B02D6-F3AD-9D0B-6693-D1AB8E77E0A2}" dt="2024-10-05T05:21:06.015" v="7"/>
          <ac:spMkLst>
            <pc:docMk/>
            <pc:sldMk cId="2690633882" sldId="270"/>
            <ac:spMk id="10" creationId="{0BABF38A-8A0D-492E-BD20-6CF4D46B50BD}"/>
          </ac:spMkLst>
        </pc:spChg>
        <pc:spChg chg="add">
          <ac:chgData name="Ishan Subodh Joshi" userId="S::joshi.ishan@northeastern.edu::ea75e3b8-a662-4cfa-aec0-e548b5f49e9a" providerId="AD" clId="Web-{7D0B02D6-F3AD-9D0B-6693-D1AB8E77E0A2}" dt="2024-10-05T05:21:06.015" v="7"/>
          <ac:spMkLst>
            <pc:docMk/>
            <pc:sldMk cId="2690633882" sldId="270"/>
            <ac:spMk id="14" creationId="{297F7562-DBE2-4729-835D-1486BBB4373A}"/>
          </ac:spMkLst>
        </pc:spChg>
        <pc:spChg chg="add">
          <ac:chgData name="Ishan Subodh Joshi" userId="S::joshi.ishan@northeastern.edu::ea75e3b8-a662-4cfa-aec0-e548b5f49e9a" providerId="AD" clId="Web-{7D0B02D6-F3AD-9D0B-6693-D1AB8E77E0A2}" dt="2024-10-05T05:21:06.015" v="7"/>
          <ac:spMkLst>
            <pc:docMk/>
            <pc:sldMk cId="2690633882" sldId="270"/>
            <ac:spMk id="16" creationId="{DCE0245F-7D4D-413E-940B-1D9D9A171161}"/>
          </ac:spMkLst>
        </pc:spChg>
        <pc:grpChg chg="add">
          <ac:chgData name="Ishan Subodh Joshi" userId="S::joshi.ishan@northeastern.edu::ea75e3b8-a662-4cfa-aec0-e548b5f49e9a" providerId="AD" clId="Web-{7D0B02D6-F3AD-9D0B-6693-D1AB8E77E0A2}" dt="2024-10-05T05:21:06.015" v="7"/>
          <ac:grpSpMkLst>
            <pc:docMk/>
            <pc:sldMk cId="2690633882" sldId="270"/>
            <ac:grpSpMk id="18" creationId="{5BB11B77-16CE-4796-9677-F0ED67FCEC1B}"/>
          </ac:grpSpMkLst>
        </pc:grpChg>
        <pc:picChg chg="add">
          <ac:chgData name="Ishan Subodh Joshi" userId="S::joshi.ishan@northeastern.edu::ea75e3b8-a662-4cfa-aec0-e548b5f49e9a" providerId="AD" clId="Web-{7D0B02D6-F3AD-9D0B-6693-D1AB8E77E0A2}" dt="2024-10-05T05:21:06.015" v="7"/>
          <ac:picMkLst>
            <pc:docMk/>
            <pc:sldMk cId="2690633882" sldId="270"/>
            <ac:picMk id="7" creationId="{94243789-2B7A-8B48-2F0C-91488BF68284}"/>
          </ac:picMkLst>
        </pc:picChg>
        <pc:picChg chg="add">
          <ac:chgData name="Ishan Subodh Joshi" userId="S::joshi.ishan@northeastern.edu::ea75e3b8-a662-4cfa-aec0-e548b5f49e9a" providerId="AD" clId="Web-{7D0B02D6-F3AD-9D0B-6693-D1AB8E77E0A2}" dt="2024-10-05T05:21:06.015" v="7"/>
          <ac:picMkLst>
            <pc:docMk/>
            <pc:sldMk cId="2690633882" sldId="270"/>
            <ac:picMk id="12" creationId="{BC526B7A-4801-4FD1-95C8-03AF22629E87}"/>
          </ac:picMkLst>
        </pc:picChg>
      </pc:sldChg>
      <pc:sldChg chg="addSp delSp modSp new mod setBg">
        <pc:chgData name="Ishan Subodh Joshi" userId="S::joshi.ishan@northeastern.edu::ea75e3b8-a662-4cfa-aec0-e548b5f49e9a" providerId="AD" clId="Web-{7D0B02D6-F3AD-9D0B-6693-D1AB8E77E0A2}" dt="2024-10-05T16:01:28.446" v="396" actId="20577"/>
        <pc:sldMkLst>
          <pc:docMk/>
          <pc:sldMk cId="259347206" sldId="271"/>
        </pc:sldMkLst>
        <pc:spChg chg="mod">
          <ac:chgData name="Ishan Subodh Joshi" userId="S::joshi.ishan@northeastern.edu::ea75e3b8-a662-4cfa-aec0-e548b5f49e9a" providerId="AD" clId="Web-{7D0B02D6-F3AD-9D0B-6693-D1AB8E77E0A2}" dt="2024-10-05T13:28:47.680" v="51"/>
          <ac:spMkLst>
            <pc:docMk/>
            <pc:sldMk cId="259347206" sldId="271"/>
            <ac:spMk id="2" creationId="{CFD4C402-6A51-F40C-6DD5-C994989142B4}"/>
          </ac:spMkLst>
        </pc:spChg>
        <pc:spChg chg="mod">
          <ac:chgData name="Ishan Subodh Joshi" userId="S::joshi.ishan@northeastern.edu::ea75e3b8-a662-4cfa-aec0-e548b5f49e9a" providerId="AD" clId="Web-{7D0B02D6-F3AD-9D0B-6693-D1AB8E77E0A2}" dt="2024-10-05T16:01:28.446" v="396" actId="20577"/>
          <ac:spMkLst>
            <pc:docMk/>
            <pc:sldMk cId="259347206" sldId="271"/>
            <ac:spMk id="3" creationId="{212778EF-F9AE-418E-036F-1A2A4EA56B76}"/>
          </ac:spMkLst>
        </pc:spChg>
        <pc:spChg chg="add">
          <ac:chgData name="Ishan Subodh Joshi" userId="S::joshi.ishan@northeastern.edu::ea75e3b8-a662-4cfa-aec0-e548b5f49e9a" providerId="AD" clId="Web-{7D0B02D6-F3AD-9D0B-6693-D1AB8E77E0A2}" dt="2024-10-05T13:28:47.680" v="51"/>
          <ac:spMkLst>
            <pc:docMk/>
            <pc:sldMk cId="259347206" sldId="271"/>
            <ac:spMk id="21" creationId="{A4FB2F27-3F7D-440E-A905-86607A926A29}"/>
          </ac:spMkLst>
        </pc:spChg>
        <pc:spChg chg="add">
          <ac:chgData name="Ishan Subodh Joshi" userId="S::joshi.ishan@northeastern.edu::ea75e3b8-a662-4cfa-aec0-e548b5f49e9a" providerId="AD" clId="Web-{7D0B02D6-F3AD-9D0B-6693-D1AB8E77E0A2}" dt="2024-10-05T13:28:47.680" v="51"/>
          <ac:spMkLst>
            <pc:docMk/>
            <pc:sldMk cId="259347206" sldId="271"/>
            <ac:spMk id="22" creationId="{AF678C14-A033-4139-BCA9-8382B039648B}"/>
          </ac:spMkLst>
        </pc:spChg>
        <pc:grpChg chg="add">
          <ac:chgData name="Ishan Subodh Joshi" userId="S::joshi.ishan@northeastern.edu::ea75e3b8-a662-4cfa-aec0-e548b5f49e9a" providerId="AD" clId="Web-{7D0B02D6-F3AD-9D0B-6693-D1AB8E77E0A2}" dt="2024-10-05T13:28:47.680" v="51"/>
          <ac:grpSpMkLst>
            <pc:docMk/>
            <pc:sldMk cId="259347206" sldId="271"/>
            <ac:grpSpMk id="23" creationId="{14763DA8-CE3A-4B30-B2F5-0D128777F742}"/>
          </ac:grpSpMkLst>
        </pc:grpChg>
        <pc:picChg chg="add mod">
          <ac:chgData name="Ishan Subodh Joshi" userId="S::joshi.ishan@northeastern.edu::ea75e3b8-a662-4cfa-aec0-e548b5f49e9a" providerId="AD" clId="Web-{7D0B02D6-F3AD-9D0B-6693-D1AB8E77E0A2}" dt="2024-10-05T13:29:00.071" v="53" actId="1076"/>
          <ac:picMkLst>
            <pc:docMk/>
            <pc:sldMk cId="259347206" sldId="271"/>
            <ac:picMk id="4" creationId="{EF07C0F1-E10E-EC34-DB0D-3CBE44EF9EAB}"/>
          </ac:picMkLst>
        </pc:picChg>
      </pc:sldChg>
      <pc:sldChg chg="ord">
        <pc:chgData name="Ishan Subodh Joshi" userId="S::joshi.ishan@northeastern.edu::ea75e3b8-a662-4cfa-aec0-e548b5f49e9a" providerId="AD" clId="Web-{7D0B02D6-F3AD-9D0B-6693-D1AB8E77E0A2}" dt="2024-10-05T06:45:07.882" v="31"/>
        <pc:sldMkLst>
          <pc:docMk/>
          <pc:sldMk cId="3176647293" sldId="272"/>
        </pc:sldMkLst>
      </pc:sldChg>
      <pc:sldChg chg="addSp delSp modSp new">
        <pc:chgData name="Ishan Subodh Joshi" userId="S::joshi.ishan@northeastern.edu::ea75e3b8-a662-4cfa-aec0-e548b5f49e9a" providerId="AD" clId="Web-{7D0B02D6-F3AD-9D0B-6693-D1AB8E77E0A2}" dt="2024-10-05T15:51:25.952" v="278" actId="20577"/>
        <pc:sldMkLst>
          <pc:docMk/>
          <pc:sldMk cId="1212905355" sldId="276"/>
        </pc:sldMkLst>
        <pc:spChg chg="mod">
          <ac:chgData name="Ishan Subodh Joshi" userId="S::joshi.ishan@northeastern.edu::ea75e3b8-a662-4cfa-aec0-e548b5f49e9a" providerId="AD" clId="Web-{7D0B02D6-F3AD-9D0B-6693-D1AB8E77E0A2}" dt="2024-10-05T15:51:25.952" v="278" actId="20577"/>
          <ac:spMkLst>
            <pc:docMk/>
            <pc:sldMk cId="1212905355" sldId="276"/>
            <ac:spMk id="2" creationId="{27BF422A-661C-055B-BF31-B57E7716D05A}"/>
          </ac:spMkLst>
        </pc:spChg>
        <pc:spChg chg="add del mod">
          <ac:chgData name="Ishan Subodh Joshi" userId="S::joshi.ishan@northeastern.edu::ea75e3b8-a662-4cfa-aec0-e548b5f49e9a" providerId="AD" clId="Web-{7D0B02D6-F3AD-9D0B-6693-D1AB8E77E0A2}" dt="2024-10-05T13:34:36.203" v="83" actId="20577"/>
          <ac:spMkLst>
            <pc:docMk/>
            <pc:sldMk cId="1212905355" sldId="276"/>
            <ac:spMk id="3" creationId="{11DB454E-D75A-B277-AD2F-E5C049B0725B}"/>
          </ac:spMkLst>
        </pc:spChg>
        <pc:picChg chg="add mod">
          <ac:chgData name="Ishan Subodh Joshi" userId="S::joshi.ishan@northeastern.edu::ea75e3b8-a662-4cfa-aec0-e548b5f49e9a" providerId="AD" clId="Web-{7D0B02D6-F3AD-9D0B-6693-D1AB8E77E0A2}" dt="2024-10-05T13:35:30.741" v="93" actId="1076"/>
          <ac:picMkLst>
            <pc:docMk/>
            <pc:sldMk cId="1212905355" sldId="276"/>
            <ac:picMk id="5" creationId="{9CE2A319-B3C0-31C4-B67B-0990BE8A2FF0}"/>
          </ac:picMkLst>
        </pc:picChg>
        <pc:picChg chg="add mod">
          <ac:chgData name="Ishan Subodh Joshi" userId="S::joshi.ishan@northeastern.edu::ea75e3b8-a662-4cfa-aec0-e548b5f49e9a" providerId="AD" clId="Web-{7D0B02D6-F3AD-9D0B-6693-D1AB8E77E0A2}" dt="2024-10-05T13:35:29.272" v="92" actId="1076"/>
          <ac:picMkLst>
            <pc:docMk/>
            <pc:sldMk cId="1212905355" sldId="276"/>
            <ac:picMk id="6" creationId="{368A1449-7F69-6436-7ABD-C53CEEABB399}"/>
          </ac:picMkLst>
        </pc:picChg>
      </pc:sldChg>
      <pc:sldChg chg="addSp delSp modSp new">
        <pc:chgData name="Ishan Subodh Joshi" userId="S::joshi.ishan@northeastern.edu::ea75e3b8-a662-4cfa-aec0-e548b5f49e9a" providerId="AD" clId="Web-{7D0B02D6-F3AD-9D0B-6693-D1AB8E77E0A2}" dt="2024-10-05T15:51:43.828" v="287" actId="1076"/>
        <pc:sldMkLst>
          <pc:docMk/>
          <pc:sldMk cId="278842570" sldId="277"/>
        </pc:sldMkLst>
        <pc:spChg chg="mod">
          <ac:chgData name="Ishan Subodh Joshi" userId="S::joshi.ishan@northeastern.edu::ea75e3b8-a662-4cfa-aec0-e548b5f49e9a" providerId="AD" clId="Web-{7D0B02D6-F3AD-9D0B-6693-D1AB8E77E0A2}" dt="2024-10-05T15:51:38.687" v="286" actId="20577"/>
          <ac:spMkLst>
            <pc:docMk/>
            <pc:sldMk cId="278842570" sldId="277"/>
            <ac:spMk id="2" creationId="{BB09088A-E7A8-F52A-4214-02F803AE6FF2}"/>
          </ac:spMkLst>
        </pc:spChg>
        <pc:picChg chg="add mod ord">
          <ac:chgData name="Ishan Subodh Joshi" userId="S::joshi.ishan@northeastern.edu::ea75e3b8-a662-4cfa-aec0-e548b5f49e9a" providerId="AD" clId="Web-{7D0B02D6-F3AD-9D0B-6693-D1AB8E77E0A2}" dt="2024-10-05T13:36:11.321" v="98" actId="1076"/>
          <ac:picMkLst>
            <pc:docMk/>
            <pc:sldMk cId="278842570" sldId="277"/>
            <ac:picMk id="4" creationId="{AFBFC15F-FAF1-E499-ECD1-202BEE16ED3D}"/>
          </ac:picMkLst>
        </pc:picChg>
        <pc:picChg chg="add mod modCrop">
          <ac:chgData name="Ishan Subodh Joshi" userId="S::joshi.ishan@northeastern.edu::ea75e3b8-a662-4cfa-aec0-e548b5f49e9a" providerId="AD" clId="Web-{7D0B02D6-F3AD-9D0B-6693-D1AB8E77E0A2}" dt="2024-10-05T15:51:43.828" v="287" actId="1076"/>
          <ac:picMkLst>
            <pc:docMk/>
            <pc:sldMk cId="278842570" sldId="277"/>
            <ac:picMk id="5" creationId="{31C934B2-7374-044F-CB19-0E8081CF8DE9}"/>
          </ac:picMkLst>
        </pc:picChg>
      </pc:sldChg>
      <pc:sldChg chg="addSp delSp modSp new">
        <pc:chgData name="Ishan Subodh Joshi" userId="S::joshi.ishan@northeastern.edu::ea75e3b8-a662-4cfa-aec0-e548b5f49e9a" providerId="AD" clId="Web-{7D0B02D6-F3AD-9D0B-6693-D1AB8E77E0A2}" dt="2024-10-05T15:52:03.408" v="318" actId="20577"/>
        <pc:sldMkLst>
          <pc:docMk/>
          <pc:sldMk cId="1821777706" sldId="278"/>
        </pc:sldMkLst>
        <pc:spChg chg="mod">
          <ac:chgData name="Ishan Subodh Joshi" userId="S::joshi.ishan@northeastern.edu::ea75e3b8-a662-4cfa-aec0-e548b5f49e9a" providerId="AD" clId="Web-{7D0B02D6-F3AD-9D0B-6693-D1AB8E77E0A2}" dt="2024-10-05T15:52:03.408" v="318" actId="20577"/>
          <ac:spMkLst>
            <pc:docMk/>
            <pc:sldMk cId="1821777706" sldId="278"/>
            <ac:spMk id="2" creationId="{DE8F547B-B4A1-6C57-519D-B09D93AD9254}"/>
          </ac:spMkLst>
        </pc:spChg>
        <pc:picChg chg="add mod ord">
          <ac:chgData name="Ishan Subodh Joshi" userId="S::joshi.ishan@northeastern.edu::ea75e3b8-a662-4cfa-aec0-e548b5f49e9a" providerId="AD" clId="Web-{7D0B02D6-F3AD-9D0B-6693-D1AB8E77E0A2}" dt="2024-10-05T13:37:17.394" v="109" actId="14100"/>
          <ac:picMkLst>
            <pc:docMk/>
            <pc:sldMk cId="1821777706" sldId="278"/>
            <ac:picMk id="4" creationId="{053E3BA0-AF60-C793-6AD3-035C687C25AA}"/>
          </ac:picMkLst>
        </pc:picChg>
        <pc:picChg chg="add mod">
          <ac:chgData name="Ishan Subodh Joshi" userId="S::joshi.ishan@northeastern.edu::ea75e3b8-a662-4cfa-aec0-e548b5f49e9a" providerId="AD" clId="Web-{7D0B02D6-F3AD-9D0B-6693-D1AB8E77E0A2}" dt="2024-10-05T13:37:37.396" v="113" actId="1076"/>
          <ac:picMkLst>
            <pc:docMk/>
            <pc:sldMk cId="1821777706" sldId="278"/>
            <ac:picMk id="5" creationId="{21AE9F72-A36D-103A-BD0F-0F874600CC55}"/>
          </ac:picMkLst>
        </pc:picChg>
        <pc:picChg chg="add mod">
          <ac:chgData name="Ishan Subodh Joshi" userId="S::joshi.ishan@northeastern.edu::ea75e3b8-a662-4cfa-aec0-e548b5f49e9a" providerId="AD" clId="Web-{7D0B02D6-F3AD-9D0B-6693-D1AB8E77E0A2}" dt="2024-10-05T13:37:56.334" v="116" actId="14100"/>
          <ac:picMkLst>
            <pc:docMk/>
            <pc:sldMk cId="1821777706" sldId="278"/>
            <ac:picMk id="6" creationId="{8EB06619-035C-5B2E-72EE-DDCD63116BA8}"/>
          </ac:picMkLst>
        </pc:picChg>
        <pc:picChg chg="add mod">
          <ac:chgData name="Ishan Subodh Joshi" userId="S::joshi.ishan@northeastern.edu::ea75e3b8-a662-4cfa-aec0-e548b5f49e9a" providerId="AD" clId="Web-{7D0B02D6-F3AD-9D0B-6693-D1AB8E77E0A2}" dt="2024-10-05T13:38:19.820" v="119" actId="14100"/>
          <ac:picMkLst>
            <pc:docMk/>
            <pc:sldMk cId="1821777706" sldId="278"/>
            <ac:picMk id="7" creationId="{194EA8A9-9A56-F797-2B20-D3A9DC255D72}"/>
          </ac:picMkLst>
        </pc:picChg>
      </pc:sldChg>
      <pc:sldChg chg="addSp delSp modSp new">
        <pc:chgData name="Ishan Subodh Joshi" userId="S::joshi.ishan@northeastern.edu::ea75e3b8-a662-4cfa-aec0-e548b5f49e9a" providerId="AD" clId="Web-{7D0B02D6-F3AD-9D0B-6693-D1AB8E77E0A2}" dt="2024-10-05T15:52:14.690" v="333" actId="20577"/>
        <pc:sldMkLst>
          <pc:docMk/>
          <pc:sldMk cId="4062525041" sldId="279"/>
        </pc:sldMkLst>
        <pc:spChg chg="mod">
          <ac:chgData name="Ishan Subodh Joshi" userId="S::joshi.ishan@northeastern.edu::ea75e3b8-a662-4cfa-aec0-e548b5f49e9a" providerId="AD" clId="Web-{7D0B02D6-F3AD-9D0B-6693-D1AB8E77E0A2}" dt="2024-10-05T15:52:14.690" v="333" actId="20577"/>
          <ac:spMkLst>
            <pc:docMk/>
            <pc:sldMk cId="4062525041" sldId="279"/>
            <ac:spMk id="2" creationId="{7DD96168-A14F-2149-4353-0240E4141F2A}"/>
          </ac:spMkLst>
        </pc:spChg>
        <pc:picChg chg="add mod ord">
          <ac:chgData name="Ishan Subodh Joshi" userId="S::joshi.ishan@northeastern.edu::ea75e3b8-a662-4cfa-aec0-e548b5f49e9a" providerId="AD" clId="Web-{7D0B02D6-F3AD-9D0B-6693-D1AB8E77E0A2}" dt="2024-10-05T13:38:49.040" v="125" actId="14100"/>
          <ac:picMkLst>
            <pc:docMk/>
            <pc:sldMk cId="4062525041" sldId="279"/>
            <ac:picMk id="4" creationId="{0DE9BBB7-1EFF-C349-4E7F-AD17B6220A3E}"/>
          </ac:picMkLst>
        </pc:picChg>
        <pc:picChg chg="add mod">
          <ac:chgData name="Ishan Subodh Joshi" userId="S::joshi.ishan@northeastern.edu::ea75e3b8-a662-4cfa-aec0-e548b5f49e9a" providerId="AD" clId="Web-{7D0B02D6-F3AD-9D0B-6693-D1AB8E77E0A2}" dt="2024-10-05T13:39:03.572" v="129" actId="1076"/>
          <ac:picMkLst>
            <pc:docMk/>
            <pc:sldMk cId="4062525041" sldId="279"/>
            <ac:picMk id="5" creationId="{E594C537-832E-5CC7-467F-D823AC31221E}"/>
          </ac:picMkLst>
        </pc:picChg>
      </pc:sldChg>
      <pc:sldChg chg="addSp modSp new mod setBg">
        <pc:chgData name="Ishan Subodh Joshi" userId="S::joshi.ishan@northeastern.edu::ea75e3b8-a662-4cfa-aec0-e548b5f49e9a" providerId="AD" clId="Web-{7D0B02D6-F3AD-9D0B-6693-D1AB8E77E0A2}" dt="2024-10-05T15:52:33.503" v="360" actId="20577"/>
        <pc:sldMkLst>
          <pc:docMk/>
          <pc:sldMk cId="2111277776" sldId="280"/>
        </pc:sldMkLst>
        <pc:spChg chg="mod">
          <ac:chgData name="Ishan Subodh Joshi" userId="S::joshi.ishan@northeastern.edu::ea75e3b8-a662-4cfa-aec0-e548b5f49e9a" providerId="AD" clId="Web-{7D0B02D6-F3AD-9D0B-6693-D1AB8E77E0A2}" dt="2024-10-05T13:41:24.428" v="177"/>
          <ac:spMkLst>
            <pc:docMk/>
            <pc:sldMk cId="2111277776" sldId="280"/>
            <ac:spMk id="2" creationId="{644E5466-1D8B-996F-A68E-1B414EB698A8}"/>
          </ac:spMkLst>
        </pc:spChg>
        <pc:spChg chg="mod">
          <ac:chgData name="Ishan Subodh Joshi" userId="S::joshi.ishan@northeastern.edu::ea75e3b8-a662-4cfa-aec0-e548b5f49e9a" providerId="AD" clId="Web-{7D0B02D6-F3AD-9D0B-6693-D1AB8E77E0A2}" dt="2024-10-05T15:52:33.503" v="360" actId="20577"/>
          <ac:spMkLst>
            <pc:docMk/>
            <pc:sldMk cId="2111277776" sldId="280"/>
            <ac:spMk id="3" creationId="{484B27D1-4DCD-F387-7DFF-9E242E347AB1}"/>
          </ac:spMkLst>
        </pc:spChg>
        <pc:spChg chg="add">
          <ac:chgData name="Ishan Subodh Joshi" userId="S::joshi.ishan@northeastern.edu::ea75e3b8-a662-4cfa-aec0-e548b5f49e9a" providerId="AD" clId="Web-{7D0B02D6-F3AD-9D0B-6693-D1AB8E77E0A2}" dt="2024-10-05T13:41:24.428" v="177"/>
          <ac:spMkLst>
            <pc:docMk/>
            <pc:sldMk cId="2111277776" sldId="280"/>
            <ac:spMk id="8" creationId="{8651CFA9-6065-4243-AC48-858E359780B1}"/>
          </ac:spMkLst>
        </pc:spChg>
        <pc:spChg chg="add">
          <ac:chgData name="Ishan Subodh Joshi" userId="S::joshi.ishan@northeastern.edu::ea75e3b8-a662-4cfa-aec0-e548b5f49e9a" providerId="AD" clId="Web-{7D0B02D6-F3AD-9D0B-6693-D1AB8E77E0A2}" dt="2024-10-05T13:41:24.428" v="177"/>
          <ac:spMkLst>
            <pc:docMk/>
            <pc:sldMk cId="2111277776" sldId="280"/>
            <ac:spMk id="10" creationId="{37962AE0-6A1C-4B76-9D52-10E5E6D7D3BB}"/>
          </ac:spMkLst>
        </pc:spChg>
        <pc:grpChg chg="add">
          <ac:chgData name="Ishan Subodh Joshi" userId="S::joshi.ishan@northeastern.edu::ea75e3b8-a662-4cfa-aec0-e548b5f49e9a" providerId="AD" clId="Web-{7D0B02D6-F3AD-9D0B-6693-D1AB8E77E0A2}" dt="2024-10-05T13:41:24.428" v="177"/>
          <ac:grpSpMkLst>
            <pc:docMk/>
            <pc:sldMk cId="2111277776" sldId="280"/>
            <ac:grpSpMk id="12" creationId="{60D82D56-D377-48D4-8DE9-6A0A8DB5E31D}"/>
          </ac:grpSpMkLst>
        </pc:grpChg>
      </pc:sldChg>
      <pc:sldChg chg="addSp modSp new">
        <pc:chgData name="Ishan Subodh Joshi" userId="S::joshi.ishan@northeastern.edu::ea75e3b8-a662-4cfa-aec0-e548b5f49e9a" providerId="AD" clId="Web-{7D0B02D6-F3AD-9D0B-6693-D1AB8E77E0A2}" dt="2024-10-05T13:43:35.543" v="204" actId="20577"/>
        <pc:sldMkLst>
          <pc:docMk/>
          <pc:sldMk cId="1303755671" sldId="281"/>
        </pc:sldMkLst>
        <pc:spChg chg="mod">
          <ac:chgData name="Ishan Subodh Joshi" userId="S::joshi.ishan@northeastern.edu::ea75e3b8-a662-4cfa-aec0-e548b5f49e9a" providerId="AD" clId="Web-{7D0B02D6-F3AD-9D0B-6693-D1AB8E77E0A2}" dt="2024-10-05T13:43:35.543" v="204" actId="20577"/>
          <ac:spMkLst>
            <pc:docMk/>
            <pc:sldMk cId="1303755671" sldId="281"/>
            <ac:spMk id="2" creationId="{6D5B3127-42E4-1EFD-DDF0-B6BA17F0F454}"/>
          </ac:spMkLst>
        </pc:spChg>
        <pc:spChg chg="mod">
          <ac:chgData name="Ishan Subodh Joshi" userId="S::joshi.ishan@northeastern.edu::ea75e3b8-a662-4cfa-aec0-e548b5f49e9a" providerId="AD" clId="Web-{7D0B02D6-F3AD-9D0B-6693-D1AB8E77E0A2}" dt="2024-10-05T13:42:33.634" v="186" actId="20577"/>
          <ac:spMkLst>
            <pc:docMk/>
            <pc:sldMk cId="1303755671" sldId="281"/>
            <ac:spMk id="3" creationId="{3639EA17-032F-4804-E42B-4544C31CAE42}"/>
          </ac:spMkLst>
        </pc:spChg>
        <pc:picChg chg="add mod">
          <ac:chgData name="Ishan Subodh Joshi" userId="S::joshi.ishan@northeastern.edu::ea75e3b8-a662-4cfa-aec0-e548b5f49e9a" providerId="AD" clId="Web-{7D0B02D6-F3AD-9D0B-6693-D1AB8E77E0A2}" dt="2024-10-05T13:42:57.448" v="191" actId="1076"/>
          <ac:picMkLst>
            <pc:docMk/>
            <pc:sldMk cId="1303755671" sldId="281"/>
            <ac:picMk id="4" creationId="{0816861C-B73F-BC23-72AD-756252760B03}"/>
          </ac:picMkLst>
        </pc:picChg>
        <pc:picChg chg="add mod">
          <ac:chgData name="Ishan Subodh Joshi" userId="S::joshi.ishan@northeastern.edu::ea75e3b8-a662-4cfa-aec0-e548b5f49e9a" providerId="AD" clId="Web-{7D0B02D6-F3AD-9D0B-6693-D1AB8E77E0A2}" dt="2024-10-05T13:43:17.058" v="195" actId="1076"/>
          <ac:picMkLst>
            <pc:docMk/>
            <pc:sldMk cId="1303755671" sldId="281"/>
            <ac:picMk id="5" creationId="{2A82A920-1AFA-95A7-C13B-0FB7F098CD25}"/>
          </ac:picMkLst>
        </pc:picChg>
      </pc:sldChg>
      <pc:sldChg chg="addSp delSp modSp new">
        <pc:chgData name="Ishan Subodh Joshi" userId="S::joshi.ishan@northeastern.edu::ea75e3b8-a662-4cfa-aec0-e548b5f49e9a" providerId="AD" clId="Web-{7D0B02D6-F3AD-9D0B-6693-D1AB8E77E0A2}" dt="2024-10-05T15:49:11.896" v="246" actId="20577"/>
        <pc:sldMkLst>
          <pc:docMk/>
          <pc:sldMk cId="2896123835" sldId="282"/>
        </pc:sldMkLst>
        <pc:spChg chg="mod">
          <ac:chgData name="Ishan Subodh Joshi" userId="S::joshi.ishan@northeastern.edu::ea75e3b8-a662-4cfa-aec0-e548b5f49e9a" providerId="AD" clId="Web-{7D0B02D6-F3AD-9D0B-6693-D1AB8E77E0A2}" dt="2024-10-05T15:47:04.153" v="225" actId="20577"/>
          <ac:spMkLst>
            <pc:docMk/>
            <pc:sldMk cId="2896123835" sldId="282"/>
            <ac:spMk id="2" creationId="{2196C746-72A3-FDAC-8C04-C7C566388131}"/>
          </ac:spMkLst>
        </pc:spChg>
        <pc:spChg chg="add mod">
          <ac:chgData name="Ishan Subodh Joshi" userId="S::joshi.ishan@northeastern.edu::ea75e3b8-a662-4cfa-aec0-e548b5f49e9a" providerId="AD" clId="Web-{7D0B02D6-F3AD-9D0B-6693-D1AB8E77E0A2}" dt="2024-10-05T15:49:11.896" v="246" actId="20577"/>
          <ac:spMkLst>
            <pc:docMk/>
            <pc:sldMk cId="2896123835" sldId="282"/>
            <ac:spMk id="6" creationId="{0025A937-FE82-7ED4-FE9A-F03250952E5F}"/>
          </ac:spMkLst>
        </pc:spChg>
      </pc:sldChg>
      <pc:sldChg chg="addSp delSp modSp new mod setBg">
        <pc:chgData name="Ishan Subodh Joshi" userId="S::joshi.ishan@northeastern.edu::ea75e3b8-a662-4cfa-aec0-e548b5f49e9a" providerId="AD" clId="Web-{7D0B02D6-F3AD-9D0B-6693-D1AB8E77E0A2}" dt="2024-10-05T15:58:36.778" v="363"/>
        <pc:sldMkLst>
          <pc:docMk/>
          <pc:sldMk cId="3771722555" sldId="283"/>
        </pc:sldMkLst>
        <pc:spChg chg="add">
          <ac:chgData name="Ishan Subodh Joshi" userId="S::joshi.ishan@northeastern.edu::ea75e3b8-a662-4cfa-aec0-e548b5f49e9a" providerId="AD" clId="Web-{7D0B02D6-F3AD-9D0B-6693-D1AB8E77E0A2}" dt="2024-10-05T15:58:36.778" v="363"/>
          <ac:spMkLst>
            <pc:docMk/>
            <pc:sldMk cId="3771722555" sldId="283"/>
            <ac:spMk id="24" creationId="{0BABF38A-8A0D-492E-BD20-6CF4D46B50BD}"/>
          </ac:spMkLst>
        </pc:spChg>
        <pc:spChg chg="add">
          <ac:chgData name="Ishan Subodh Joshi" userId="S::joshi.ishan@northeastern.edu::ea75e3b8-a662-4cfa-aec0-e548b5f49e9a" providerId="AD" clId="Web-{7D0B02D6-F3AD-9D0B-6693-D1AB8E77E0A2}" dt="2024-10-05T15:58:36.778" v="363"/>
          <ac:spMkLst>
            <pc:docMk/>
            <pc:sldMk cId="3771722555" sldId="283"/>
            <ac:spMk id="28" creationId="{37FDDF72-DE39-4F99-A3C1-DD9D7815D7DB}"/>
          </ac:spMkLst>
        </pc:spChg>
        <pc:spChg chg="add">
          <ac:chgData name="Ishan Subodh Joshi" userId="S::joshi.ishan@northeastern.edu::ea75e3b8-a662-4cfa-aec0-e548b5f49e9a" providerId="AD" clId="Web-{7D0B02D6-F3AD-9D0B-6693-D1AB8E77E0A2}" dt="2024-10-05T15:58:36.778" v="363"/>
          <ac:spMkLst>
            <pc:docMk/>
            <pc:sldMk cId="3771722555" sldId="283"/>
            <ac:spMk id="30" creationId="{5E4ECE80-3AD1-450C-B62A-98788F193948}"/>
          </ac:spMkLst>
        </pc:spChg>
        <pc:picChg chg="add mod ord">
          <ac:chgData name="Ishan Subodh Joshi" userId="S::joshi.ishan@northeastern.edu::ea75e3b8-a662-4cfa-aec0-e548b5f49e9a" providerId="AD" clId="Web-{7D0B02D6-F3AD-9D0B-6693-D1AB8E77E0A2}" dt="2024-10-05T15:58:36.778" v="363"/>
          <ac:picMkLst>
            <pc:docMk/>
            <pc:sldMk cId="3771722555" sldId="283"/>
            <ac:picMk id="11" creationId="{173D4EF4-68DE-B8B3-BE98-408128731CAC}"/>
          </ac:picMkLst>
        </pc:picChg>
        <pc:picChg chg="add">
          <ac:chgData name="Ishan Subodh Joshi" userId="S::joshi.ishan@northeastern.edu::ea75e3b8-a662-4cfa-aec0-e548b5f49e9a" providerId="AD" clId="Web-{7D0B02D6-F3AD-9D0B-6693-D1AB8E77E0A2}" dt="2024-10-05T15:58:36.778" v="363"/>
          <ac:picMkLst>
            <pc:docMk/>
            <pc:sldMk cId="3771722555" sldId="283"/>
            <ac:picMk id="26" creationId="{BC526B7A-4801-4FD1-95C8-03AF22629E87}"/>
          </ac:picMkLst>
        </pc:picChg>
      </pc:sldChg>
    </pc:docChg>
  </pc:docChgLst>
  <pc:docChgLst>
    <pc:chgData name="Mitesh Singh" userId="S::singh.mite@northeastern.edu::7daf7166-d905-41fc-a374-0a6fcc8959c9" providerId="AD" clId="Web-{2B29839D-0C3E-4C85-28A7-2C4B58C84593}"/>
    <pc:docChg chg="modSld">
      <pc:chgData name="Mitesh Singh" userId="S::singh.mite@northeastern.edu::7daf7166-d905-41fc-a374-0a6fcc8959c9" providerId="AD" clId="Web-{2B29839D-0C3E-4C85-28A7-2C4B58C84593}" dt="2024-09-21T04:31:08.883" v="257" actId="20577"/>
      <pc:docMkLst>
        <pc:docMk/>
      </pc:docMkLst>
      <pc:sldChg chg="modSp">
        <pc:chgData name="Mitesh Singh" userId="S::singh.mite@northeastern.edu::7daf7166-d905-41fc-a374-0a6fcc8959c9" providerId="AD" clId="Web-{2B29839D-0C3E-4C85-28A7-2C4B58C84593}" dt="2024-09-21T04:17:37.672" v="1" actId="20577"/>
        <pc:sldMkLst>
          <pc:docMk/>
          <pc:sldMk cId="1782327931" sldId="259"/>
        </pc:sldMkLst>
        <pc:spChg chg="mod">
          <ac:chgData name="Mitesh Singh" userId="S::singh.mite@northeastern.edu::7daf7166-d905-41fc-a374-0a6fcc8959c9" providerId="AD" clId="Web-{2B29839D-0C3E-4C85-28A7-2C4B58C84593}" dt="2024-09-21T04:17:37.672" v="1" actId="20577"/>
          <ac:spMkLst>
            <pc:docMk/>
            <pc:sldMk cId="1782327931" sldId="259"/>
            <ac:spMk id="3" creationId="{99308AAF-55D0-3136-0812-601056613ADD}"/>
          </ac:spMkLst>
        </pc:spChg>
      </pc:sldChg>
      <pc:sldChg chg="modSp">
        <pc:chgData name="Mitesh Singh" userId="S::singh.mite@northeastern.edu::7daf7166-d905-41fc-a374-0a6fcc8959c9" providerId="AD" clId="Web-{2B29839D-0C3E-4C85-28A7-2C4B58C84593}" dt="2024-09-21T04:29:33.177" v="242" actId="20577"/>
        <pc:sldMkLst>
          <pc:docMk/>
          <pc:sldMk cId="2230477867" sldId="260"/>
        </pc:sldMkLst>
        <pc:spChg chg="mod">
          <ac:chgData name="Mitesh Singh" userId="S::singh.mite@northeastern.edu::7daf7166-d905-41fc-a374-0a6fcc8959c9" providerId="AD" clId="Web-{2B29839D-0C3E-4C85-28A7-2C4B58C84593}" dt="2024-09-21T04:29:33.177" v="242" actId="20577"/>
          <ac:spMkLst>
            <pc:docMk/>
            <pc:sldMk cId="2230477867" sldId="260"/>
            <ac:spMk id="2" creationId="{40A31CDF-0004-C499-7BA1-57F9C8CD84C1}"/>
          </ac:spMkLst>
        </pc:spChg>
        <pc:spChg chg="mod">
          <ac:chgData name="Mitesh Singh" userId="S::singh.mite@northeastern.edu::7daf7166-d905-41fc-a374-0a6fcc8959c9" providerId="AD" clId="Web-{2B29839D-0C3E-4C85-28A7-2C4B58C84593}" dt="2024-09-21T04:26:08.404" v="219" actId="20577"/>
          <ac:spMkLst>
            <pc:docMk/>
            <pc:sldMk cId="2230477867" sldId="260"/>
            <ac:spMk id="3" creationId="{0BB06A48-78DC-40F0-C81F-30367828A2F0}"/>
          </ac:spMkLst>
        </pc:spChg>
      </pc:sldChg>
      <pc:sldChg chg="modSp">
        <pc:chgData name="Mitesh Singh" userId="S::singh.mite@northeastern.edu::7daf7166-d905-41fc-a374-0a6fcc8959c9" providerId="AD" clId="Web-{2B29839D-0C3E-4C85-28A7-2C4B58C84593}" dt="2024-09-21T04:31:08.883" v="257" actId="20577"/>
        <pc:sldMkLst>
          <pc:docMk/>
          <pc:sldMk cId="2860403439" sldId="261"/>
        </pc:sldMkLst>
        <pc:spChg chg="mod">
          <ac:chgData name="Mitesh Singh" userId="S::singh.mite@northeastern.edu::7daf7166-d905-41fc-a374-0a6fcc8959c9" providerId="AD" clId="Web-{2B29839D-0C3E-4C85-28A7-2C4B58C84593}" dt="2024-09-21T04:31:08.883" v="257" actId="20577"/>
          <ac:spMkLst>
            <pc:docMk/>
            <pc:sldMk cId="2860403439" sldId="261"/>
            <ac:spMk id="2" creationId="{B59ACBAB-E726-7666-9BA9-F10B42713834}"/>
          </ac:spMkLst>
        </pc:spChg>
        <pc:spChg chg="mod">
          <ac:chgData name="Mitesh Singh" userId="S::singh.mite@northeastern.edu::7daf7166-d905-41fc-a374-0a6fcc8959c9" providerId="AD" clId="Web-{2B29839D-0C3E-4C85-28A7-2C4B58C84593}" dt="2024-09-21T04:22:19.955" v="84" actId="20577"/>
          <ac:spMkLst>
            <pc:docMk/>
            <pc:sldMk cId="2860403439" sldId="261"/>
            <ac:spMk id="3" creationId="{004F3B49-0E03-D203-2442-C7F9AFAA7D8E}"/>
          </ac:spMkLst>
        </pc:spChg>
      </pc:sldChg>
    </pc:docChg>
  </pc:docChgLst>
  <pc:docChgLst>
    <pc:chgData clId="Web-{A24EF7A1-FDB9-45D6-0DBE-35F52DD907C8}"/>
    <pc:docChg chg="modSld">
      <pc:chgData name="" userId="" providerId="" clId="Web-{A24EF7A1-FDB9-45D6-0DBE-35F52DD907C8}" dt="2024-09-21T04:17:34.568" v="0" actId="20577"/>
      <pc:docMkLst>
        <pc:docMk/>
      </pc:docMkLst>
      <pc:sldChg chg="modSp">
        <pc:chgData name="" userId="" providerId="" clId="Web-{A24EF7A1-FDB9-45D6-0DBE-35F52DD907C8}" dt="2024-09-21T04:17:34.568" v="0" actId="20577"/>
        <pc:sldMkLst>
          <pc:docMk/>
          <pc:sldMk cId="2230477867" sldId="260"/>
        </pc:sldMkLst>
        <pc:spChg chg="mod">
          <ac:chgData name="" userId="" providerId="" clId="Web-{A24EF7A1-FDB9-45D6-0DBE-35F52DD907C8}" dt="2024-09-21T04:17:34.568" v="0" actId="20577"/>
          <ac:spMkLst>
            <pc:docMk/>
            <pc:sldMk cId="2230477867" sldId="260"/>
            <ac:spMk id="3" creationId="{0BB06A48-78DC-40F0-C81F-30367828A2F0}"/>
          </ac:spMkLst>
        </pc:spChg>
      </pc:sldChg>
    </pc:docChg>
  </pc:docChgLst>
  <pc:docChgLst>
    <pc:chgData name="Ishan Subodh Joshi" userId="S::joshi.ishan@northeastern.edu::ea75e3b8-a662-4cfa-aec0-e548b5f49e9a" providerId="AD" clId="Web-{49EEB87C-4DCE-763C-2FAB-5611CFAC85F5}"/>
    <pc:docChg chg="sldOrd">
      <pc:chgData name="Ishan Subodh Joshi" userId="S::joshi.ishan@northeastern.edu::ea75e3b8-a662-4cfa-aec0-e548b5f49e9a" providerId="AD" clId="Web-{49EEB87C-4DCE-763C-2FAB-5611CFAC85F5}" dt="2024-10-26T03:19:35.626" v="0"/>
      <pc:docMkLst>
        <pc:docMk/>
      </pc:docMkLst>
      <pc:sldChg chg="ord">
        <pc:chgData name="Ishan Subodh Joshi" userId="S::joshi.ishan@northeastern.edu::ea75e3b8-a662-4cfa-aec0-e548b5f49e9a" providerId="AD" clId="Web-{49EEB87C-4DCE-763C-2FAB-5611CFAC85F5}" dt="2024-10-26T03:19:35.626" v="0"/>
        <pc:sldMkLst>
          <pc:docMk/>
          <pc:sldMk cId="3215935305" sldId="303"/>
        </pc:sldMkLst>
      </pc:sldChg>
    </pc:docChg>
  </pc:docChgLst>
  <pc:docChgLst>
    <pc:chgData name="Prarthana Ganesh Shetty" userId="S::shetty.prar@northeastern.edu::0a11f043-5821-407c-a5a4-82114d238eb7" providerId="AD" clId="Web-{175352E7-1EFD-1DA3-3D5B-E7D958ABA9A9}"/>
    <pc:docChg chg="modSld">
      <pc:chgData name="Prarthana Ganesh Shetty" userId="S::shetty.prar@northeastern.edu::0a11f043-5821-407c-a5a4-82114d238eb7" providerId="AD" clId="Web-{175352E7-1EFD-1DA3-3D5B-E7D958ABA9A9}" dt="2024-09-28T17:06:56.554" v="32" actId="20577"/>
      <pc:docMkLst>
        <pc:docMk/>
      </pc:docMkLst>
      <pc:sldChg chg="modSp">
        <pc:chgData name="Prarthana Ganesh Shetty" userId="S::shetty.prar@northeastern.edu::0a11f043-5821-407c-a5a4-82114d238eb7" providerId="AD" clId="Web-{175352E7-1EFD-1DA3-3D5B-E7D958ABA9A9}" dt="2024-09-28T17:06:56.554" v="32" actId="20577"/>
        <pc:sldMkLst>
          <pc:docMk/>
          <pc:sldMk cId="2784897556" sldId="269"/>
        </pc:sldMkLst>
        <pc:spChg chg="mod">
          <ac:chgData name="Prarthana Ganesh Shetty" userId="S::shetty.prar@northeastern.edu::0a11f043-5821-407c-a5a4-82114d238eb7" providerId="AD" clId="Web-{175352E7-1EFD-1DA3-3D5B-E7D958ABA9A9}" dt="2024-09-28T17:06:56.554" v="32" actId="20577"/>
          <ac:spMkLst>
            <pc:docMk/>
            <pc:sldMk cId="2784897556" sldId="269"/>
            <ac:spMk id="3" creationId="{2C471082-C906-F8CB-9E41-0CCA1E47C1EA}"/>
          </ac:spMkLst>
        </pc:spChg>
      </pc:sldChg>
    </pc:docChg>
  </pc:docChgLst>
  <pc:docChgLst>
    <pc:chgData name="Prarthana Ganesh Shetty" userId="S::shetty.prar@northeastern.edu::0a11f043-5821-407c-a5a4-82114d238eb7" providerId="AD" clId="Web-{86E533B7-92C6-3685-466D-E93F76E51E53}"/>
    <pc:docChg chg="addSld delSld modSld modSection">
      <pc:chgData name="Prarthana Ganesh Shetty" userId="S::shetty.prar@northeastern.edu::0a11f043-5821-407c-a5a4-82114d238eb7" providerId="AD" clId="Web-{86E533B7-92C6-3685-466D-E93F76E51E53}" dt="2024-10-19T05:38:48.115" v="255"/>
      <pc:docMkLst>
        <pc:docMk/>
      </pc:docMkLst>
      <pc:sldChg chg="modSp add replId">
        <pc:chgData name="Prarthana Ganesh Shetty" userId="S::shetty.prar@northeastern.edu::0a11f043-5821-407c-a5a4-82114d238eb7" providerId="AD" clId="Web-{86E533B7-92C6-3685-466D-E93F76E51E53}" dt="2024-10-19T00:58:54.521" v="2" actId="20577"/>
        <pc:sldMkLst>
          <pc:docMk/>
          <pc:sldMk cId="1383560877" sldId="295"/>
        </pc:sldMkLst>
        <pc:spChg chg="mod">
          <ac:chgData name="Prarthana Ganesh Shetty" userId="S::shetty.prar@northeastern.edu::0a11f043-5821-407c-a5a4-82114d238eb7" providerId="AD" clId="Web-{86E533B7-92C6-3685-466D-E93F76E51E53}" dt="2024-10-19T00:58:54.521" v="2" actId="20577"/>
          <ac:spMkLst>
            <pc:docMk/>
            <pc:sldMk cId="1383560877" sldId="295"/>
            <ac:spMk id="2" creationId="{6B746456-CE19-CA34-B2CE-0A67976F6F23}"/>
          </ac:spMkLst>
        </pc:spChg>
      </pc:sldChg>
      <pc:sldChg chg="modSp new">
        <pc:chgData name="Prarthana Ganesh Shetty" userId="S::shetty.prar@northeastern.edu::0a11f043-5821-407c-a5a4-82114d238eb7" providerId="AD" clId="Web-{86E533B7-92C6-3685-466D-E93F76E51E53}" dt="2024-10-19T01:05:37.203" v="11" actId="20577"/>
        <pc:sldMkLst>
          <pc:docMk/>
          <pc:sldMk cId="2009792500" sldId="296"/>
        </pc:sldMkLst>
        <pc:spChg chg="mod">
          <ac:chgData name="Prarthana Ganesh Shetty" userId="S::shetty.prar@northeastern.edu::0a11f043-5821-407c-a5a4-82114d238eb7" providerId="AD" clId="Web-{86E533B7-92C6-3685-466D-E93F76E51E53}" dt="2024-10-19T01:05:37.203" v="11" actId="20577"/>
          <ac:spMkLst>
            <pc:docMk/>
            <pc:sldMk cId="2009792500" sldId="296"/>
            <ac:spMk id="2" creationId="{AC5F2B8A-790B-3A39-F09F-80525D8348B9}"/>
          </ac:spMkLst>
        </pc:spChg>
      </pc:sldChg>
      <pc:sldChg chg="modSp new">
        <pc:chgData name="Prarthana Ganesh Shetty" userId="S::shetty.prar@northeastern.edu::0a11f043-5821-407c-a5a4-82114d238eb7" providerId="AD" clId="Web-{86E533B7-92C6-3685-466D-E93F76E51E53}" dt="2024-10-19T01:25:33.540" v="201" actId="20577"/>
        <pc:sldMkLst>
          <pc:docMk/>
          <pc:sldMk cId="1939065373" sldId="297"/>
        </pc:sldMkLst>
        <pc:spChg chg="mod">
          <ac:chgData name="Prarthana Ganesh Shetty" userId="S::shetty.prar@northeastern.edu::0a11f043-5821-407c-a5a4-82114d238eb7" providerId="AD" clId="Web-{86E533B7-92C6-3685-466D-E93F76E51E53}" dt="2024-10-19T01:06:20.766" v="45" actId="20577"/>
          <ac:spMkLst>
            <pc:docMk/>
            <pc:sldMk cId="1939065373" sldId="297"/>
            <ac:spMk id="2" creationId="{27015DE6-0FD4-8AB0-3A63-D7B2DBDF4064}"/>
          </ac:spMkLst>
        </pc:spChg>
        <pc:spChg chg="mod">
          <ac:chgData name="Prarthana Ganesh Shetty" userId="S::shetty.prar@northeastern.edu::0a11f043-5821-407c-a5a4-82114d238eb7" providerId="AD" clId="Web-{86E533B7-92C6-3685-466D-E93F76E51E53}" dt="2024-10-19T01:25:33.540" v="201" actId="20577"/>
          <ac:spMkLst>
            <pc:docMk/>
            <pc:sldMk cId="1939065373" sldId="297"/>
            <ac:spMk id="3" creationId="{87C547FC-A9F8-B9C5-689D-A5886EF85EEA}"/>
          </ac:spMkLst>
        </pc:spChg>
      </pc:sldChg>
      <pc:sldChg chg="addSp delSp modSp new">
        <pc:chgData name="Prarthana Ganesh Shetty" userId="S::shetty.prar@northeastern.edu::0a11f043-5821-407c-a5a4-82114d238eb7" providerId="AD" clId="Web-{86E533B7-92C6-3685-466D-E93F76E51E53}" dt="2024-10-19T02:45:59.055" v="254" actId="20577"/>
        <pc:sldMkLst>
          <pc:docMk/>
          <pc:sldMk cId="2000841520" sldId="298"/>
        </pc:sldMkLst>
        <pc:spChg chg="mod">
          <ac:chgData name="Prarthana Ganesh Shetty" userId="S::shetty.prar@northeastern.edu::0a11f043-5821-407c-a5a4-82114d238eb7" providerId="AD" clId="Web-{86E533B7-92C6-3685-466D-E93F76E51E53}" dt="2024-10-19T01:06:40.657" v="57" actId="20577"/>
          <ac:spMkLst>
            <pc:docMk/>
            <pc:sldMk cId="2000841520" sldId="298"/>
            <ac:spMk id="2" creationId="{CB7D2F6C-861C-CE67-6056-2EBA703F5492}"/>
          </ac:spMkLst>
        </pc:spChg>
        <pc:spChg chg="mod">
          <ac:chgData name="Prarthana Ganesh Shetty" userId="S::shetty.prar@northeastern.edu::0a11f043-5821-407c-a5a4-82114d238eb7" providerId="AD" clId="Web-{86E533B7-92C6-3685-466D-E93F76E51E53}" dt="2024-10-19T02:45:59.055" v="254" actId="20577"/>
          <ac:spMkLst>
            <pc:docMk/>
            <pc:sldMk cId="2000841520" sldId="298"/>
            <ac:spMk id="3" creationId="{E28076BF-FD85-3916-C291-622E648AADF2}"/>
          </ac:spMkLst>
        </pc:spChg>
      </pc:sldChg>
      <pc:sldChg chg="modSp add replId">
        <pc:chgData name="Prarthana Ganesh Shetty" userId="S::shetty.prar@northeastern.edu::0a11f043-5821-407c-a5a4-82114d238eb7" providerId="AD" clId="Web-{86E533B7-92C6-3685-466D-E93F76E51E53}" dt="2024-10-19T01:24:31.268" v="193" actId="20577"/>
        <pc:sldMkLst>
          <pc:docMk/>
          <pc:sldMk cId="2058560190" sldId="299"/>
        </pc:sldMkLst>
        <pc:spChg chg="mod">
          <ac:chgData name="Prarthana Ganesh Shetty" userId="S::shetty.prar@northeastern.edu::0a11f043-5821-407c-a5a4-82114d238eb7" providerId="AD" clId="Web-{86E533B7-92C6-3685-466D-E93F76E51E53}" dt="2024-10-19T01:24:31.268" v="193" actId="20577"/>
          <ac:spMkLst>
            <pc:docMk/>
            <pc:sldMk cId="2058560190" sldId="299"/>
            <ac:spMk id="3" creationId="{87C547FC-A9F8-B9C5-689D-A5886EF85EEA}"/>
          </ac:spMkLst>
        </pc:spChg>
      </pc:sldChg>
      <pc:sldChg chg="modSp add del replId">
        <pc:chgData name="Prarthana Ganesh Shetty" userId="S::shetty.prar@northeastern.edu::0a11f043-5821-407c-a5a4-82114d238eb7" providerId="AD" clId="Web-{86E533B7-92C6-3685-466D-E93F76E51E53}" dt="2024-10-19T05:38:48.115" v="255"/>
        <pc:sldMkLst>
          <pc:docMk/>
          <pc:sldMk cId="18371573" sldId="300"/>
        </pc:sldMkLst>
      </pc:sldChg>
      <pc:sldChg chg="modSp add replId">
        <pc:chgData name="Prarthana Ganesh Shetty" userId="S::shetty.prar@northeastern.edu::0a11f043-5821-407c-a5a4-82114d238eb7" providerId="AD" clId="Web-{86E533B7-92C6-3685-466D-E93F76E51E53}" dt="2024-10-19T02:45:34.507" v="239"/>
        <pc:sldMkLst>
          <pc:docMk/>
          <pc:sldMk cId="1663306791" sldId="301"/>
        </pc:sldMkLst>
        <pc:graphicFrameChg chg="mod modGraphic">
          <ac:chgData name="Prarthana Ganesh Shetty" userId="S::shetty.prar@northeastern.edu::0a11f043-5821-407c-a5a4-82114d238eb7" providerId="AD" clId="Web-{86E533B7-92C6-3685-466D-E93F76E51E53}" dt="2024-10-19T02:45:34.507" v="239"/>
          <ac:graphicFrameMkLst>
            <pc:docMk/>
            <pc:sldMk cId="1663306791" sldId="301"/>
            <ac:graphicFrameMk id="5" creationId="{7EE3A9CE-5CE4-7310-B856-55DE1FAE1F04}"/>
          </ac:graphicFrameMkLst>
        </pc:graphicFrameChg>
      </pc:sldChg>
    </pc:docChg>
  </pc:docChgLst>
  <pc:docChgLst>
    <pc:chgData name="Ishan Subodh Joshi" userId="S::joshi.ishan@northeastern.edu::ea75e3b8-a662-4cfa-aec0-e548b5f49e9a" providerId="AD" clId="Web-{A84302B5-89C4-0F56-C289-8CEDA4455ABD}"/>
    <pc:docChg chg="addSld modSld">
      <pc:chgData name="Ishan Subodh Joshi" userId="S::joshi.ishan@northeastern.edu::ea75e3b8-a662-4cfa-aec0-e548b5f49e9a" providerId="AD" clId="Web-{A84302B5-89C4-0F56-C289-8CEDA4455ABD}" dt="2024-09-28T14:51:28.667" v="187" actId="20577"/>
      <pc:docMkLst>
        <pc:docMk/>
      </pc:docMkLst>
      <pc:sldChg chg="modSp new">
        <pc:chgData name="Ishan Subodh Joshi" userId="S::joshi.ishan@northeastern.edu::ea75e3b8-a662-4cfa-aec0-e548b5f49e9a" providerId="AD" clId="Web-{A84302B5-89C4-0F56-C289-8CEDA4455ABD}" dt="2024-09-28T14:51:28.667" v="187" actId="20577"/>
        <pc:sldMkLst>
          <pc:docMk/>
          <pc:sldMk cId="2784897556" sldId="269"/>
        </pc:sldMkLst>
        <pc:spChg chg="mod">
          <ac:chgData name="Ishan Subodh Joshi" userId="S::joshi.ishan@northeastern.edu::ea75e3b8-a662-4cfa-aec0-e548b5f49e9a" providerId="AD" clId="Web-{A84302B5-89C4-0F56-C289-8CEDA4455ABD}" dt="2024-09-28T14:27:16.413" v="7" actId="20577"/>
          <ac:spMkLst>
            <pc:docMk/>
            <pc:sldMk cId="2784897556" sldId="269"/>
            <ac:spMk id="2" creationId="{78907793-B382-D845-DA6C-FA4D23E51CD3}"/>
          </ac:spMkLst>
        </pc:spChg>
        <pc:spChg chg="mod">
          <ac:chgData name="Ishan Subodh Joshi" userId="S::joshi.ishan@northeastern.edu::ea75e3b8-a662-4cfa-aec0-e548b5f49e9a" providerId="AD" clId="Web-{A84302B5-89C4-0F56-C289-8CEDA4455ABD}" dt="2024-09-28T14:51:28.667" v="187" actId="20577"/>
          <ac:spMkLst>
            <pc:docMk/>
            <pc:sldMk cId="2784897556" sldId="269"/>
            <ac:spMk id="3" creationId="{2C471082-C906-F8CB-9E41-0CCA1E47C1EA}"/>
          </ac:spMkLst>
        </pc:spChg>
      </pc:sldChg>
    </pc:docChg>
  </pc:docChgLst>
  <pc:docChgLst>
    <pc:chgData name="Darshil Rakesh Shah" userId="S::shah.darshilr@northeastern.edu::1b44c610-5933-4622-8a4e-b0cd06fae266" providerId="AD" clId="Web-{1CD41D66-20FE-70CC-8A95-B36FF1A5D376}"/>
    <pc:docChg chg="modSld">
      <pc:chgData name="Darshil Rakesh Shah" userId="S::shah.darshilr@northeastern.edu::1b44c610-5933-4622-8a4e-b0cd06fae266" providerId="AD" clId="Web-{1CD41D66-20FE-70CC-8A95-B36FF1A5D376}" dt="2024-09-21T05:09:25.033" v="24" actId="14100"/>
      <pc:docMkLst>
        <pc:docMk/>
      </pc:docMkLst>
      <pc:sldChg chg="addSp delSp modSp">
        <pc:chgData name="Darshil Rakesh Shah" userId="S::shah.darshilr@northeastern.edu::1b44c610-5933-4622-8a4e-b0cd06fae266" providerId="AD" clId="Web-{1CD41D66-20FE-70CC-8A95-B36FF1A5D376}" dt="2024-09-21T05:09:25.033" v="24" actId="14100"/>
        <pc:sldMkLst>
          <pc:docMk/>
          <pc:sldMk cId="2105329259" sldId="262"/>
        </pc:sldMkLst>
        <pc:spChg chg="mod">
          <ac:chgData name="Darshil Rakesh Shah" userId="S::shah.darshilr@northeastern.edu::1b44c610-5933-4622-8a4e-b0cd06fae266" providerId="AD" clId="Web-{1CD41D66-20FE-70CC-8A95-B36FF1A5D376}" dt="2024-09-21T05:09:25.033" v="24" actId="14100"/>
          <ac:spMkLst>
            <pc:docMk/>
            <pc:sldMk cId="2105329259" sldId="262"/>
            <ac:spMk id="7" creationId="{50FB77F0-B08C-0889-8294-CDE1F6E4F4D2}"/>
          </ac:spMkLst>
        </pc:spChg>
        <pc:spChg chg="mod">
          <ac:chgData name="Darshil Rakesh Shah" userId="S::shah.darshilr@northeastern.edu::1b44c610-5933-4622-8a4e-b0cd06fae266" providerId="AD" clId="Web-{1CD41D66-20FE-70CC-8A95-B36FF1A5D376}" dt="2024-09-21T05:07:48.093" v="13" actId="1076"/>
          <ac:spMkLst>
            <pc:docMk/>
            <pc:sldMk cId="2105329259" sldId="262"/>
            <ac:spMk id="33" creationId="{524F62C0-4988-2464-D6FC-5C5F1D2A870E}"/>
          </ac:spMkLst>
        </pc:spChg>
        <pc:picChg chg="add mod">
          <ac:chgData name="Darshil Rakesh Shah" userId="S::shah.darshilr@northeastern.edu::1b44c610-5933-4622-8a4e-b0cd06fae266" providerId="AD" clId="Web-{1CD41D66-20FE-70CC-8A95-B36FF1A5D376}" dt="2024-09-21T05:07:42.139" v="12" actId="1076"/>
          <ac:picMkLst>
            <pc:docMk/>
            <pc:sldMk cId="2105329259" sldId="262"/>
            <ac:picMk id="3" creationId="{840677AC-2522-2854-0938-90CBA43C1FB4}"/>
          </ac:picMkLst>
        </pc:picChg>
      </pc:sldChg>
    </pc:docChg>
  </pc:docChgLst>
  <pc:docChgLst>
    <pc:chgData name="Ishan Subodh Joshi" userId="S::joshi.ishan@northeastern.edu::ea75e3b8-a662-4cfa-aec0-e548b5f49e9a" providerId="AD" clId="Web-{742A18F3-2889-7CDE-DA0C-285A2F297F59}"/>
    <pc:docChg chg="modSld">
      <pc:chgData name="Ishan Subodh Joshi" userId="S::joshi.ishan@northeastern.edu::ea75e3b8-a662-4cfa-aec0-e548b5f49e9a" providerId="AD" clId="Web-{742A18F3-2889-7CDE-DA0C-285A2F297F59}" dt="2024-10-04T20:47:18.798" v="13" actId="1076"/>
      <pc:docMkLst>
        <pc:docMk/>
      </pc:docMkLst>
      <pc:sldChg chg="modSp">
        <pc:chgData name="Ishan Subodh Joshi" userId="S::joshi.ishan@northeastern.edu::ea75e3b8-a662-4cfa-aec0-e548b5f49e9a" providerId="AD" clId="Web-{742A18F3-2889-7CDE-DA0C-285A2F297F59}" dt="2024-10-04T20:44:45.575" v="12" actId="20577"/>
        <pc:sldMkLst>
          <pc:docMk/>
          <pc:sldMk cId="3500324788" sldId="257"/>
        </pc:sldMkLst>
        <pc:spChg chg="mod">
          <ac:chgData name="Ishan Subodh Joshi" userId="S::joshi.ishan@northeastern.edu::ea75e3b8-a662-4cfa-aec0-e548b5f49e9a" providerId="AD" clId="Web-{742A18F3-2889-7CDE-DA0C-285A2F297F59}" dt="2024-10-04T20:44:45.575" v="12" actId="20577"/>
          <ac:spMkLst>
            <pc:docMk/>
            <pc:sldMk cId="3500324788" sldId="257"/>
            <ac:spMk id="3" creationId="{2A17C139-6691-0FD1-1A0F-88BC941CF48F}"/>
          </ac:spMkLst>
        </pc:spChg>
      </pc:sldChg>
      <pc:sldChg chg="modSp">
        <pc:chgData name="Ishan Subodh Joshi" userId="S::joshi.ishan@northeastern.edu::ea75e3b8-a662-4cfa-aec0-e548b5f49e9a" providerId="AD" clId="Web-{742A18F3-2889-7CDE-DA0C-285A2F297F59}" dt="2024-10-04T20:47:18.798" v="13" actId="1076"/>
        <pc:sldMkLst>
          <pc:docMk/>
          <pc:sldMk cId="2105329259" sldId="262"/>
        </pc:sldMkLst>
        <pc:picChg chg="mod">
          <ac:chgData name="Ishan Subodh Joshi" userId="S::joshi.ishan@northeastern.edu::ea75e3b8-a662-4cfa-aec0-e548b5f49e9a" providerId="AD" clId="Web-{742A18F3-2889-7CDE-DA0C-285A2F297F59}" dt="2024-10-04T20:47:18.798" v="13" actId="1076"/>
          <ac:picMkLst>
            <pc:docMk/>
            <pc:sldMk cId="2105329259" sldId="262"/>
            <ac:picMk id="3" creationId="{840677AC-2522-2854-0938-90CBA43C1FB4}"/>
          </ac:picMkLst>
        </pc:picChg>
      </pc:sldChg>
    </pc:docChg>
  </pc:docChgLst>
  <pc:docChgLst>
    <pc:chgData name="Ishan Subodh Joshi" userId="S::joshi.ishan@northeastern.edu::ea75e3b8-a662-4cfa-aec0-e548b5f49e9a" providerId="AD" clId="Web-{7941748D-9322-FD96-1F46-54FC4F65BF40}"/>
    <pc:docChg chg="addSld modSection">
      <pc:chgData name="Ishan Subodh Joshi" userId="S::joshi.ishan@northeastern.edu::ea75e3b8-a662-4cfa-aec0-e548b5f49e9a" providerId="AD" clId="Web-{7941748D-9322-FD96-1F46-54FC4F65BF40}" dt="2024-10-29T03:21:42.064" v="0"/>
      <pc:docMkLst>
        <pc:docMk/>
      </pc:docMkLst>
      <pc:sldChg chg="new">
        <pc:chgData name="Ishan Subodh Joshi" userId="S::joshi.ishan@northeastern.edu::ea75e3b8-a662-4cfa-aec0-e548b5f49e9a" providerId="AD" clId="Web-{7941748D-9322-FD96-1F46-54FC4F65BF40}" dt="2024-10-29T03:21:42.064" v="0"/>
        <pc:sldMkLst>
          <pc:docMk/>
          <pc:sldMk cId="4030151708" sldId="308"/>
        </pc:sldMkLst>
      </pc:sldChg>
    </pc:docChg>
  </pc:docChgLst>
  <pc:docChgLst>
    <pc:chgData name="Ishan Subodh Joshi" userId="S::joshi.ishan@northeastern.edu::ea75e3b8-a662-4cfa-aec0-e548b5f49e9a" providerId="AD" clId="Web-{E993BD09-9162-5224-FE79-83C823B6A803}"/>
    <pc:docChg chg="modSld">
      <pc:chgData name="Ishan Subodh Joshi" userId="S::joshi.ishan@northeastern.edu::ea75e3b8-a662-4cfa-aec0-e548b5f49e9a" providerId="AD" clId="Web-{E993BD09-9162-5224-FE79-83C823B6A803}" dt="2024-09-28T16:59:22.560" v="195" actId="20577"/>
      <pc:docMkLst>
        <pc:docMk/>
      </pc:docMkLst>
      <pc:sldChg chg="modSp">
        <pc:chgData name="Ishan Subodh Joshi" userId="S::joshi.ishan@northeastern.edu::ea75e3b8-a662-4cfa-aec0-e548b5f49e9a" providerId="AD" clId="Web-{E993BD09-9162-5224-FE79-83C823B6A803}" dt="2024-09-28T16:59:22.560" v="195" actId="20577"/>
        <pc:sldMkLst>
          <pc:docMk/>
          <pc:sldMk cId="2784897556" sldId="269"/>
        </pc:sldMkLst>
        <pc:spChg chg="mod">
          <ac:chgData name="Ishan Subodh Joshi" userId="S::joshi.ishan@northeastern.edu::ea75e3b8-a662-4cfa-aec0-e548b5f49e9a" providerId="AD" clId="Web-{E993BD09-9162-5224-FE79-83C823B6A803}" dt="2024-09-28T16:59:22.560" v="195" actId="20577"/>
          <ac:spMkLst>
            <pc:docMk/>
            <pc:sldMk cId="2784897556" sldId="269"/>
            <ac:spMk id="3" creationId="{2C471082-C906-F8CB-9E41-0CCA1E47C1EA}"/>
          </ac:spMkLst>
        </pc:spChg>
      </pc:sldChg>
    </pc:docChg>
  </pc:docChgLst>
  <pc:docChgLst>
    <pc:chgData name="Prarthana Ganesh Shetty" userId="S::shetty.prar@northeastern.edu::0a11f043-5821-407c-a5a4-82114d238eb7" providerId="AD" clId="Web-{7833D060-E53E-F2D8-F5A4-A891C97C4FD5}"/>
    <pc:docChg chg="addSld modSld modSection">
      <pc:chgData name="Prarthana Ganesh Shetty" userId="S::shetty.prar@northeastern.edu::0a11f043-5821-407c-a5a4-82114d238eb7" providerId="AD" clId="Web-{7833D060-E53E-F2D8-F5A4-A891C97C4FD5}" dt="2024-10-05T16:05:50.492" v="373" actId="20577"/>
      <pc:docMkLst>
        <pc:docMk/>
      </pc:docMkLst>
      <pc:sldChg chg="modSp">
        <pc:chgData name="Prarthana Ganesh Shetty" userId="S::shetty.prar@northeastern.edu::0a11f043-5821-407c-a5a4-82114d238eb7" providerId="AD" clId="Web-{7833D060-E53E-F2D8-F5A4-A891C97C4FD5}" dt="2024-10-05T06:16:44.481" v="35" actId="20577"/>
        <pc:sldMkLst>
          <pc:docMk/>
          <pc:sldMk cId="259347206" sldId="271"/>
        </pc:sldMkLst>
        <pc:spChg chg="mod">
          <ac:chgData name="Prarthana Ganesh Shetty" userId="S::shetty.prar@northeastern.edu::0a11f043-5821-407c-a5a4-82114d238eb7" providerId="AD" clId="Web-{7833D060-E53E-F2D8-F5A4-A891C97C4FD5}" dt="2024-10-05T06:16:44.481" v="35" actId="20577"/>
          <ac:spMkLst>
            <pc:docMk/>
            <pc:sldMk cId="259347206" sldId="271"/>
            <ac:spMk id="2" creationId="{CFD4C402-6A51-F40C-6DD5-C994989142B4}"/>
          </ac:spMkLst>
        </pc:spChg>
      </pc:sldChg>
      <pc:sldChg chg="modSp new">
        <pc:chgData name="Prarthana Ganesh Shetty" userId="S::shetty.prar@northeastern.edu::0a11f043-5821-407c-a5a4-82114d238eb7" providerId="AD" clId="Web-{7833D060-E53E-F2D8-F5A4-A891C97C4FD5}" dt="2024-10-05T15:44:53.127" v="365" actId="20577"/>
        <pc:sldMkLst>
          <pc:docMk/>
          <pc:sldMk cId="3176647293" sldId="272"/>
        </pc:sldMkLst>
        <pc:spChg chg="mod">
          <ac:chgData name="Prarthana Ganesh Shetty" userId="S::shetty.prar@northeastern.edu::0a11f043-5821-407c-a5a4-82114d238eb7" providerId="AD" clId="Web-{7833D060-E53E-F2D8-F5A4-A891C97C4FD5}" dt="2024-10-05T06:15:17.302" v="17" actId="20577"/>
          <ac:spMkLst>
            <pc:docMk/>
            <pc:sldMk cId="3176647293" sldId="272"/>
            <ac:spMk id="2" creationId="{42C564E7-A2D8-AC79-5951-0BCD83395B0F}"/>
          </ac:spMkLst>
        </pc:spChg>
        <pc:spChg chg="mod">
          <ac:chgData name="Prarthana Ganesh Shetty" userId="S::shetty.prar@northeastern.edu::0a11f043-5821-407c-a5a4-82114d238eb7" providerId="AD" clId="Web-{7833D060-E53E-F2D8-F5A4-A891C97C4FD5}" dt="2024-10-05T15:44:53.127" v="365" actId="20577"/>
          <ac:spMkLst>
            <pc:docMk/>
            <pc:sldMk cId="3176647293" sldId="272"/>
            <ac:spMk id="7" creationId="{1633420A-9257-0957-0696-0BFF2F70455C}"/>
          </ac:spMkLst>
        </pc:spChg>
      </pc:sldChg>
      <pc:sldChg chg="addSp delSp modSp new">
        <pc:chgData name="Prarthana Ganesh Shetty" userId="S::shetty.prar@northeastern.edu::0a11f043-5821-407c-a5a4-82114d238eb7" providerId="AD" clId="Web-{7833D060-E53E-F2D8-F5A4-A891C97C4FD5}" dt="2024-10-05T06:16:00.042" v="25" actId="1076"/>
        <pc:sldMkLst>
          <pc:docMk/>
          <pc:sldMk cId="511854103" sldId="273"/>
        </pc:sldMkLst>
        <pc:spChg chg="mod">
          <ac:chgData name="Prarthana Ganesh Shetty" userId="S::shetty.prar@northeastern.edu::0a11f043-5821-407c-a5a4-82114d238eb7" providerId="AD" clId="Web-{7833D060-E53E-F2D8-F5A4-A891C97C4FD5}" dt="2024-10-05T06:15:21.037" v="18" actId="20577"/>
          <ac:spMkLst>
            <pc:docMk/>
            <pc:sldMk cId="511854103" sldId="273"/>
            <ac:spMk id="2" creationId="{D9367B42-869B-22DF-0A88-DE7E9549C290}"/>
          </ac:spMkLst>
        </pc:spChg>
        <pc:picChg chg="add mod modCrop">
          <ac:chgData name="Prarthana Ganesh Shetty" userId="S::shetty.prar@northeastern.edu::0a11f043-5821-407c-a5a4-82114d238eb7" providerId="AD" clId="Web-{7833D060-E53E-F2D8-F5A4-A891C97C4FD5}" dt="2024-10-05T06:16:00.042" v="25" actId="1076"/>
          <ac:picMkLst>
            <pc:docMk/>
            <pc:sldMk cId="511854103" sldId="273"/>
            <ac:picMk id="4" creationId="{FAB30D15-6B65-1601-2F60-C7CB1FEA0B28}"/>
          </ac:picMkLst>
        </pc:picChg>
      </pc:sldChg>
      <pc:sldChg chg="modSp new">
        <pc:chgData name="Prarthana Ganesh Shetty" userId="S::shetty.prar@northeastern.edu::0a11f043-5821-407c-a5a4-82114d238eb7" providerId="AD" clId="Web-{7833D060-E53E-F2D8-F5A4-A891C97C4FD5}" dt="2024-10-05T16:05:50.492" v="373" actId="20577"/>
        <pc:sldMkLst>
          <pc:docMk/>
          <pc:sldMk cId="820432541" sldId="274"/>
        </pc:sldMkLst>
        <pc:spChg chg="mod">
          <ac:chgData name="Prarthana Ganesh Shetty" userId="S::shetty.prar@northeastern.edu::0a11f043-5821-407c-a5a4-82114d238eb7" providerId="AD" clId="Web-{7833D060-E53E-F2D8-F5A4-A891C97C4FD5}" dt="2024-10-05T14:00:17.559" v="325" actId="20577"/>
          <ac:spMkLst>
            <pc:docMk/>
            <pc:sldMk cId="820432541" sldId="274"/>
            <ac:spMk id="2" creationId="{6DDAA979-A8AD-58AA-2C13-5E972542F1A6}"/>
          </ac:spMkLst>
        </pc:spChg>
        <pc:spChg chg="mod">
          <ac:chgData name="Prarthana Ganesh Shetty" userId="S::shetty.prar@northeastern.edu::0a11f043-5821-407c-a5a4-82114d238eb7" providerId="AD" clId="Web-{7833D060-E53E-F2D8-F5A4-A891C97C4FD5}" dt="2024-10-05T16:05:50.492" v="373" actId="20577"/>
          <ac:spMkLst>
            <pc:docMk/>
            <pc:sldMk cId="820432541" sldId="274"/>
            <ac:spMk id="3" creationId="{7448ECD6-8FB1-C5BA-F9C2-4605E0E460A0}"/>
          </ac:spMkLst>
        </pc:spChg>
      </pc:sldChg>
      <pc:sldChg chg="modSp new">
        <pc:chgData name="Prarthana Ganesh Shetty" userId="S::shetty.prar@northeastern.edu::0a11f043-5821-407c-a5a4-82114d238eb7" providerId="AD" clId="Web-{7833D060-E53E-F2D8-F5A4-A891C97C4FD5}" dt="2024-10-05T06:41:26.524" v="271" actId="20577"/>
        <pc:sldMkLst>
          <pc:docMk/>
          <pc:sldMk cId="4100073031" sldId="275"/>
        </pc:sldMkLst>
        <pc:spChg chg="mod">
          <ac:chgData name="Prarthana Ganesh Shetty" userId="S::shetty.prar@northeastern.edu::0a11f043-5821-407c-a5a4-82114d238eb7" providerId="AD" clId="Web-{7833D060-E53E-F2D8-F5A4-A891C97C4FD5}" dt="2024-10-05T06:22:26.509" v="92" actId="20577"/>
          <ac:spMkLst>
            <pc:docMk/>
            <pc:sldMk cId="4100073031" sldId="275"/>
            <ac:spMk id="2" creationId="{6D30D58F-53F7-6832-A700-0E616B5B9EEF}"/>
          </ac:spMkLst>
        </pc:spChg>
        <pc:spChg chg="mod">
          <ac:chgData name="Prarthana Ganesh Shetty" userId="S::shetty.prar@northeastern.edu::0a11f043-5821-407c-a5a4-82114d238eb7" providerId="AD" clId="Web-{7833D060-E53E-F2D8-F5A4-A891C97C4FD5}" dt="2024-10-05T06:41:26.524" v="271" actId="20577"/>
          <ac:spMkLst>
            <pc:docMk/>
            <pc:sldMk cId="4100073031" sldId="275"/>
            <ac:spMk id="3" creationId="{8FFEC186-CF05-BFD1-8300-190A6F11BE73}"/>
          </ac:spMkLst>
        </pc:spChg>
      </pc:sldChg>
    </pc:docChg>
  </pc:docChgLst>
  <pc:docChgLst>
    <pc:chgData name="Mitesh Singh" userId="S::singh.mite@northeastern.edu::7daf7166-d905-41fc-a374-0a6fcc8959c9" providerId="AD" clId="Web-{7D565B5C-C94B-B9F2-14BC-7BD1B2A3F834}"/>
    <pc:docChg chg="addSld modSld sldOrd modSection">
      <pc:chgData name="Mitesh Singh" userId="S::singh.mite@northeastern.edu::7daf7166-d905-41fc-a374-0a6fcc8959c9" providerId="AD" clId="Web-{7D565B5C-C94B-B9F2-14BC-7BD1B2A3F834}" dt="2024-10-12T06:49:30.471" v="773" actId="20577"/>
      <pc:docMkLst>
        <pc:docMk/>
      </pc:docMkLst>
      <pc:sldChg chg="modSp">
        <pc:chgData name="Mitesh Singh" userId="S::singh.mite@northeastern.edu::7daf7166-d905-41fc-a374-0a6fcc8959c9" providerId="AD" clId="Web-{7D565B5C-C94B-B9F2-14BC-7BD1B2A3F834}" dt="2024-10-12T06:38:29.079" v="407" actId="20577"/>
        <pc:sldMkLst>
          <pc:docMk/>
          <pc:sldMk cId="3197198980" sldId="287"/>
        </pc:sldMkLst>
        <pc:spChg chg="mod">
          <ac:chgData name="Mitesh Singh" userId="S::singh.mite@northeastern.edu::7daf7166-d905-41fc-a374-0a6fcc8959c9" providerId="AD" clId="Web-{7D565B5C-C94B-B9F2-14BC-7BD1B2A3F834}" dt="2024-10-12T05:45:51.001" v="39" actId="20577"/>
          <ac:spMkLst>
            <pc:docMk/>
            <pc:sldMk cId="3197198980" sldId="287"/>
            <ac:spMk id="2" creationId="{3750F802-1B57-385C-67BC-006254CA263E}"/>
          </ac:spMkLst>
        </pc:spChg>
        <pc:spChg chg="mod">
          <ac:chgData name="Mitesh Singh" userId="S::singh.mite@northeastern.edu::7daf7166-d905-41fc-a374-0a6fcc8959c9" providerId="AD" clId="Web-{7D565B5C-C94B-B9F2-14BC-7BD1B2A3F834}" dt="2024-10-12T06:38:29.079" v="407" actId="20577"/>
          <ac:spMkLst>
            <pc:docMk/>
            <pc:sldMk cId="3197198980" sldId="287"/>
            <ac:spMk id="3" creationId="{543CC1A3-83E3-7F4A-1504-C9DB00ED079A}"/>
          </ac:spMkLst>
        </pc:spChg>
      </pc:sldChg>
      <pc:sldChg chg="modSp new ord">
        <pc:chgData name="Mitesh Singh" userId="S::singh.mite@northeastern.edu::7daf7166-d905-41fc-a374-0a6fcc8959c9" providerId="AD" clId="Web-{7D565B5C-C94B-B9F2-14BC-7BD1B2A3F834}" dt="2024-10-12T06:49:30.471" v="773" actId="20577"/>
        <pc:sldMkLst>
          <pc:docMk/>
          <pc:sldMk cId="2978155073" sldId="294"/>
        </pc:sldMkLst>
        <pc:spChg chg="mod">
          <ac:chgData name="Mitesh Singh" userId="S::singh.mite@northeastern.edu::7daf7166-d905-41fc-a374-0a6fcc8959c9" providerId="AD" clId="Web-{7D565B5C-C94B-B9F2-14BC-7BD1B2A3F834}" dt="2024-10-12T06:45:12.308" v="713" actId="20577"/>
          <ac:spMkLst>
            <pc:docMk/>
            <pc:sldMk cId="2978155073" sldId="294"/>
            <ac:spMk id="2" creationId="{50102103-BA66-52E7-F14D-7AAC3EE9B147}"/>
          </ac:spMkLst>
        </pc:spChg>
        <pc:spChg chg="mod">
          <ac:chgData name="Mitesh Singh" userId="S::singh.mite@northeastern.edu::7daf7166-d905-41fc-a374-0a6fcc8959c9" providerId="AD" clId="Web-{7D565B5C-C94B-B9F2-14BC-7BD1B2A3F834}" dt="2024-10-12T06:49:30.471" v="773" actId="20577"/>
          <ac:spMkLst>
            <pc:docMk/>
            <pc:sldMk cId="2978155073" sldId="294"/>
            <ac:spMk id="3" creationId="{9F7710B1-C0C7-CC7B-7971-A78CBBF95BC3}"/>
          </ac:spMkLst>
        </pc:spChg>
      </pc:sldChg>
    </pc:docChg>
  </pc:docChgLst>
  <pc:docChgLst>
    <pc:chgData name="Darshil Rakesh Shah" userId="S::shah.darshilr@northeastern.edu::1b44c610-5933-4622-8a4e-b0cd06fae266" providerId="AD" clId="Web-{0C6BC0C3-EE46-CDCC-EA0D-EA26CA7DDCEB}"/>
    <pc:docChg chg="modSld">
      <pc:chgData name="Darshil Rakesh Shah" userId="S::shah.darshilr@northeastern.edu::1b44c610-5933-4622-8a4e-b0cd06fae266" providerId="AD" clId="Web-{0C6BC0C3-EE46-CDCC-EA0D-EA26CA7DDCEB}" dt="2024-10-19T16:30:03.775" v="15" actId="20577"/>
      <pc:docMkLst>
        <pc:docMk/>
      </pc:docMkLst>
      <pc:sldChg chg="addSp delSp modSp">
        <pc:chgData name="Darshil Rakesh Shah" userId="S::shah.darshilr@northeastern.edu::1b44c610-5933-4622-8a4e-b0cd06fae266" providerId="AD" clId="Web-{0C6BC0C3-EE46-CDCC-EA0D-EA26CA7DDCEB}" dt="2024-10-19T16:30:03.775" v="15" actId="20577"/>
        <pc:sldMkLst>
          <pc:docMk/>
          <pc:sldMk cId="2009792500" sldId="296"/>
        </pc:sldMkLst>
        <pc:spChg chg="mod">
          <ac:chgData name="Darshil Rakesh Shah" userId="S::shah.darshilr@northeastern.edu::1b44c610-5933-4622-8a4e-b0cd06fae266" providerId="AD" clId="Web-{0C6BC0C3-EE46-CDCC-EA0D-EA26CA7DDCEB}" dt="2024-10-19T16:30:03.775" v="15" actId="20577"/>
          <ac:spMkLst>
            <pc:docMk/>
            <pc:sldMk cId="2009792500" sldId="296"/>
            <ac:spMk id="2" creationId="{AC5F2B8A-790B-3A39-F09F-80525D8348B9}"/>
          </ac:spMkLst>
        </pc:spChg>
        <pc:picChg chg="add mod ord">
          <ac:chgData name="Darshil Rakesh Shah" userId="S::shah.darshilr@northeastern.edu::1b44c610-5933-4622-8a4e-b0cd06fae266" providerId="AD" clId="Web-{0C6BC0C3-EE46-CDCC-EA0D-EA26CA7DDCEB}" dt="2024-10-19T16:29:49.618" v="14" actId="1076"/>
          <ac:picMkLst>
            <pc:docMk/>
            <pc:sldMk cId="2009792500" sldId="296"/>
            <ac:picMk id="4" creationId="{0DCC3B5D-7090-CB31-2254-A036BF6AFA94}"/>
          </ac:picMkLst>
        </pc:picChg>
      </pc:sldChg>
    </pc:docChg>
  </pc:docChgLst>
  <pc:docChgLst>
    <pc:chgData name="Prarthana Ganesh Shetty" userId="S::shetty.prar@northeastern.edu::0a11f043-5821-407c-a5a4-82114d238eb7" providerId="AD" clId="Web-{7CCB3318-6093-413E-28C6-A5C56ADF48A1}"/>
    <pc:docChg chg="modSld">
      <pc:chgData name="Prarthana Ganesh Shetty" userId="S::shetty.prar@northeastern.edu::0a11f043-5821-407c-a5a4-82114d238eb7" providerId="AD" clId="Web-{7CCB3318-6093-413E-28C6-A5C56ADF48A1}" dt="2024-10-01T17:46:32.692" v="1" actId="1076"/>
      <pc:docMkLst>
        <pc:docMk/>
      </pc:docMkLst>
      <pc:sldChg chg="modSp">
        <pc:chgData name="Prarthana Ganesh Shetty" userId="S::shetty.prar@northeastern.edu::0a11f043-5821-407c-a5a4-82114d238eb7" providerId="AD" clId="Web-{7CCB3318-6093-413E-28C6-A5C56ADF48A1}" dt="2024-10-01T17:46:32.692" v="1" actId="1076"/>
        <pc:sldMkLst>
          <pc:docMk/>
          <pc:sldMk cId="2105329259" sldId="262"/>
        </pc:sldMkLst>
        <pc:picChg chg="mod">
          <ac:chgData name="Prarthana Ganesh Shetty" userId="S::shetty.prar@northeastern.edu::0a11f043-5821-407c-a5a4-82114d238eb7" providerId="AD" clId="Web-{7CCB3318-6093-413E-28C6-A5C56ADF48A1}" dt="2024-10-01T17:46:32.692" v="1" actId="1076"/>
          <ac:picMkLst>
            <pc:docMk/>
            <pc:sldMk cId="2105329259" sldId="262"/>
            <ac:picMk id="3" creationId="{840677AC-2522-2854-0938-90CBA43C1FB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10/28/2024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688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10/28/2024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6612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10/28/2024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077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10/28/2024</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23030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10/28/2024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0882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10/28/2024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4848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10/28/2024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0673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10/28/2024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71157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10/28/2024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20737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10/28/2024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108178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10/28/2024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05849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10/28/2024</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38253822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84" r:id="rId8"/>
    <p:sldLayoutId id="2147483685" r:id="rId9"/>
    <p:sldLayoutId id="2147483686" r:id="rId10"/>
    <p:sldLayoutId id="2147483694"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hyperlink" Target="https://mermaid.ink/svg/pako:eNqdld9P2zAQx_8VK0gTSEFCdB0lSJOgacuPFtqy7aXlwXEuiVXHjmwH6Fr-9zl2gprtZUryEn_v7nPn88nZeUTE4AVeKnGRoelyzZF5rlch1hg9i1ISUC_o9PT7_ge86z26ObaWO56C0lTwExdwU7mgoQub4g28OH1o9XBn9bkUhqYoT9EXNAasSwloxFPKAaRRP1xM-JmucVJ7NFpZ4RcQLST9javcdY6RzTHZORuqUkVYQU2bWNpc0hzL7R7droaZFDkOb-ro-9VPBbKqLaEM7FbRw_HxHKQSHLM6VV3mSb3dqQtalCC3dYgz3B4uHuxitloCEXkOPHaoCXCQhxuYWb_H3VBwDVyjJWhJ4RWzeguPB_1_cn0IQRFJiwqiasqTpSxWY2rKRu2cjc_C-ixd9WOAOMJkU9uWTeluSRhWKoQExZDgkmlk2sOCo-Syen2lpdhAcNTr9erv0zca6yw4L959IpiQQcQM--ovWEH55pMU96HfmSQkNjNYswAwuexelYS4AZ19611cdAZpMK13pH50ifFZZ1IqAXiNGgziQdQdtQXGxFvTdSC4332DESubnn8dxFESdZ-EUhasYfWT8wsSdz8_UfLmBBMzn0nvv1G-ynABAaGSMLhqDT-6tuN6mMzcc27uWuKwGqCWEvqP7gRb6sgf2wlpiRP_1r-rz6hluPen_pO_tC1vGWb-4l_xwTWhpc1d_Z7v5SBzTGNzz-8qh7WnM8hh7QXmk9E002tvzT-MIy61eN5y4gValuB7BppmXpBgpsyqLMx1AiHF5m-RNy4QU3PtztxvhAie0NT7-AMijRSH"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s.skyscanner.net/docs/intro" TargetMode="External"/><Relationship Id="rId2" Type="http://schemas.openxmlformats.org/officeDocument/2006/relationships/hyperlink" Target="https://developers.amadeus.com/" TargetMode="External"/><Relationship Id="rId1" Type="http://schemas.openxmlformats.org/officeDocument/2006/relationships/slideLayout" Target="../slideLayouts/slideLayout2.xml"/><Relationship Id="rId5" Type="http://schemas.openxmlformats.org/officeDocument/2006/relationships/hyperlink" Target="https://tripadvisor-content-api.readme.io/reference/overview" TargetMode="External"/><Relationship Id="rId4" Type="http://schemas.openxmlformats.org/officeDocument/2006/relationships/hyperlink" Target="https://openweathermap.org/ap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0" name="Picture 49">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52"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4" name="Rectangle 53">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6" name="Group 55">
            <a:extLst>
              <a:ext uri="{FF2B5EF4-FFF2-40B4-BE49-F238E27FC236}">
                <a16:creationId xmlns:a16="http://schemas.microsoft.com/office/drawing/2014/main" id="{A0DFF415-30D1-469E-BE4D-00CD112F43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57" name="Picture 56">
              <a:extLst>
                <a:ext uri="{FF2B5EF4-FFF2-40B4-BE49-F238E27FC236}">
                  <a16:creationId xmlns:a16="http://schemas.microsoft.com/office/drawing/2014/main" id="{F91C0375-EF8C-42D2-B4E4-017FC6FD36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58" name="Picture 57">
              <a:extLst>
                <a:ext uri="{FF2B5EF4-FFF2-40B4-BE49-F238E27FC236}">
                  <a16:creationId xmlns:a16="http://schemas.microsoft.com/office/drawing/2014/main" id="{9360DD2A-433B-409F-8484-2BB77B0A382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60" name="Rectangle 59">
            <a:extLst>
              <a:ext uri="{FF2B5EF4-FFF2-40B4-BE49-F238E27FC236}">
                <a16:creationId xmlns:a16="http://schemas.microsoft.com/office/drawing/2014/main" id="{8E419129-7A46-47E1-9E1D-8CCD27DFB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0372"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6FCBD23D-6DA9-462E-88B3-7270CABAEE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E3CF25-2B57-EDA1-15D3-4B358D1CDDA3}"/>
              </a:ext>
            </a:extLst>
          </p:cNvPr>
          <p:cNvSpPr>
            <a:spLocks noGrp="1"/>
          </p:cNvSpPr>
          <p:nvPr>
            <p:ph type="ctrTitle"/>
          </p:nvPr>
        </p:nvSpPr>
        <p:spPr>
          <a:xfrm>
            <a:off x="1143000" y="1143000"/>
            <a:ext cx="5181600" cy="1981200"/>
          </a:xfrm>
        </p:spPr>
        <p:txBody>
          <a:bodyPr vert="horz" lIns="91440" tIns="45720" rIns="91440" bIns="45720" rtlCol="0" anchor="ctr">
            <a:normAutofit/>
          </a:bodyPr>
          <a:lstStyle/>
          <a:p>
            <a:pPr algn="l"/>
            <a:r>
              <a:rPr lang="en-US" sz="3600" b="1" err="1">
                <a:solidFill>
                  <a:schemeClr val="accent1"/>
                </a:solidFill>
              </a:rPr>
              <a:t>TravelGenie</a:t>
            </a:r>
            <a:endParaRPr lang="en-US" sz="3600" b="1">
              <a:solidFill>
                <a:schemeClr val="accent1"/>
              </a:solidFill>
            </a:endParaRPr>
          </a:p>
        </p:txBody>
      </p:sp>
      <p:sp>
        <p:nvSpPr>
          <p:cNvPr id="5" name="TextBox 4">
            <a:extLst>
              <a:ext uri="{FF2B5EF4-FFF2-40B4-BE49-F238E27FC236}">
                <a16:creationId xmlns:a16="http://schemas.microsoft.com/office/drawing/2014/main" id="{37550F99-0885-7D34-76E8-EF0698BF1CC6}"/>
              </a:ext>
            </a:extLst>
          </p:cNvPr>
          <p:cNvSpPr txBox="1"/>
          <p:nvPr/>
        </p:nvSpPr>
        <p:spPr>
          <a:xfrm>
            <a:off x="1151322" y="3200400"/>
            <a:ext cx="5323096" cy="2514599"/>
          </a:xfrm>
          <a:prstGeom prst="rect">
            <a:avLst/>
          </a:prstGeom>
        </p:spPr>
        <p:txBody>
          <a:bodyPr vert="horz" lIns="91440" tIns="45720" rIns="91440" bIns="45720" rtlCol="0" anchor="t">
            <a:normAutofit/>
          </a:bodyPr>
          <a:lstStyle/>
          <a:p>
            <a:pPr>
              <a:lnSpc>
                <a:spcPct val="110000"/>
              </a:lnSpc>
              <a:spcAft>
                <a:spcPts val="600"/>
              </a:spcAft>
              <a:buClr>
                <a:schemeClr val="accent1"/>
              </a:buClr>
            </a:pPr>
            <a:r>
              <a:rPr lang="en-US"/>
              <a:t>Group 3:</a:t>
            </a:r>
          </a:p>
          <a:p>
            <a:pPr indent="-228600">
              <a:lnSpc>
                <a:spcPct val="110000"/>
              </a:lnSpc>
              <a:spcAft>
                <a:spcPts val="600"/>
              </a:spcAft>
              <a:buClr>
                <a:schemeClr val="accent1"/>
              </a:buClr>
              <a:buFont typeface="Arial" panose="020B0604020202020204" pitchFamily="34" charset="0"/>
              <a:buChar char="•"/>
            </a:pPr>
            <a:r>
              <a:rPr lang="en-US"/>
              <a:t>Ishan Joshi</a:t>
            </a:r>
          </a:p>
          <a:p>
            <a:pPr indent="-228600">
              <a:lnSpc>
                <a:spcPct val="110000"/>
              </a:lnSpc>
              <a:spcAft>
                <a:spcPts val="600"/>
              </a:spcAft>
              <a:buClr>
                <a:schemeClr val="accent1"/>
              </a:buClr>
              <a:buFont typeface="Arial" panose="020B0604020202020204" pitchFamily="34" charset="0"/>
              <a:buChar char="•"/>
            </a:pPr>
            <a:r>
              <a:rPr lang="en-US"/>
              <a:t>Mitesh Singh</a:t>
            </a:r>
          </a:p>
          <a:p>
            <a:pPr indent="-228600">
              <a:lnSpc>
                <a:spcPct val="110000"/>
              </a:lnSpc>
              <a:spcAft>
                <a:spcPts val="600"/>
              </a:spcAft>
              <a:buClr>
                <a:schemeClr val="accent1"/>
              </a:buClr>
              <a:buFont typeface="Arial" panose="020B0604020202020204" pitchFamily="34" charset="0"/>
              <a:buChar char="•"/>
            </a:pPr>
            <a:r>
              <a:rPr lang="en-US"/>
              <a:t>Darshil Shah</a:t>
            </a:r>
          </a:p>
          <a:p>
            <a:pPr indent="-228600">
              <a:lnSpc>
                <a:spcPct val="110000"/>
              </a:lnSpc>
              <a:spcAft>
                <a:spcPts val="600"/>
              </a:spcAft>
              <a:buClr>
                <a:schemeClr val="accent1"/>
              </a:buClr>
              <a:buFont typeface="Arial" panose="020B0604020202020204" pitchFamily="34" charset="0"/>
              <a:buChar char="•"/>
            </a:pPr>
            <a:r>
              <a:rPr lang="en-US"/>
              <a:t>Prarthana Shetty</a:t>
            </a:r>
          </a:p>
        </p:txBody>
      </p:sp>
      <p:pic>
        <p:nvPicPr>
          <p:cNvPr id="21" name="Picture 20" descr="Assorted things on a floor">
            <a:extLst>
              <a:ext uri="{FF2B5EF4-FFF2-40B4-BE49-F238E27FC236}">
                <a16:creationId xmlns:a16="http://schemas.microsoft.com/office/drawing/2014/main" id="{E0888383-3B66-248B-6B24-D16525355C83}"/>
              </a:ext>
            </a:extLst>
          </p:cNvPr>
          <p:cNvPicPr>
            <a:picLocks noChangeAspect="1"/>
          </p:cNvPicPr>
          <p:nvPr/>
        </p:nvPicPr>
        <p:blipFill>
          <a:blip r:embed="rId4"/>
          <a:srcRect l="13428" r="30001" b="-2"/>
          <a:stretch/>
        </p:blipFill>
        <p:spPr>
          <a:xfrm>
            <a:off x="6861142" y="685800"/>
            <a:ext cx="4649630" cy="5486400"/>
          </a:xfrm>
          <a:prstGeom prst="rect">
            <a:avLst/>
          </a:prstGeom>
        </p:spPr>
      </p:pic>
      <p:sp>
        <p:nvSpPr>
          <p:cNvPr id="3" name="TextBox 5">
            <a:extLst>
              <a:ext uri="{FF2B5EF4-FFF2-40B4-BE49-F238E27FC236}">
                <a16:creationId xmlns:a16="http://schemas.microsoft.com/office/drawing/2014/main" id="{D8BD2000-C779-7761-4BD7-0AE21CFC03F8}"/>
              </a:ext>
            </a:extLst>
          </p:cNvPr>
          <p:cNvSpPr txBox="1"/>
          <p:nvPr/>
        </p:nvSpPr>
        <p:spPr>
          <a:xfrm>
            <a:off x="1144630" y="2386512"/>
            <a:ext cx="3445174" cy="6001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a:t>A travel app that grants personalized travel wishes.</a:t>
            </a:r>
          </a:p>
          <a:p>
            <a:pPr algn="l"/>
            <a:endParaRPr lang="en-US" sz="1100"/>
          </a:p>
          <a:p>
            <a:endParaRPr lang="en-US" sz="1100"/>
          </a:p>
        </p:txBody>
      </p:sp>
    </p:spTree>
    <p:extLst>
      <p:ext uri="{BB962C8B-B14F-4D97-AF65-F5344CB8AC3E}">
        <p14:creationId xmlns:p14="http://schemas.microsoft.com/office/powerpoint/2010/main" val="2576268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39" name="Picture 3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41" name="Rectangle 4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43" name="Rectangle 42">
            <a:extLst>
              <a:ext uri="{FF2B5EF4-FFF2-40B4-BE49-F238E27FC236}">
                <a16:creationId xmlns:a16="http://schemas.microsoft.com/office/drawing/2014/main" id="{8BADB362-9771-4A3C-B9E5-6777F34C5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 name="Title 6">
            <a:extLst>
              <a:ext uri="{FF2B5EF4-FFF2-40B4-BE49-F238E27FC236}">
                <a16:creationId xmlns:a16="http://schemas.microsoft.com/office/drawing/2014/main" id="{50FB77F0-B08C-0889-8294-CDE1F6E4F4D2}"/>
              </a:ext>
            </a:extLst>
          </p:cNvPr>
          <p:cNvSpPr>
            <a:spLocks noGrp="1"/>
          </p:cNvSpPr>
          <p:nvPr>
            <p:ph type="title"/>
          </p:nvPr>
        </p:nvSpPr>
        <p:spPr>
          <a:xfrm>
            <a:off x="996275" y="336607"/>
            <a:ext cx="7368219" cy="926608"/>
          </a:xfrm>
        </p:spPr>
        <p:txBody>
          <a:bodyPr vert="horz" lIns="91440" tIns="45720" rIns="91440" bIns="45720" rtlCol="0" anchor="t">
            <a:normAutofit/>
          </a:bodyPr>
          <a:lstStyle/>
          <a:p>
            <a:r>
              <a:rPr lang="en-US"/>
              <a:t>ARCITECTURE DIAGRAM</a:t>
            </a:r>
          </a:p>
        </p:txBody>
      </p:sp>
      <p:grpSp>
        <p:nvGrpSpPr>
          <p:cNvPr id="45" name="Group 44">
            <a:extLst>
              <a:ext uri="{FF2B5EF4-FFF2-40B4-BE49-F238E27FC236}">
                <a16:creationId xmlns:a16="http://schemas.microsoft.com/office/drawing/2014/main" id="{6C5D976F-50BF-4FEC-B797-AACEB2C351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8167025" y="76200"/>
            <a:ext cx="3997615" cy="6816079"/>
            <a:chOff x="8059620" y="41922"/>
            <a:chExt cx="3997615" cy="6816077"/>
          </a:xfrm>
        </p:grpSpPr>
        <p:pic>
          <p:nvPicPr>
            <p:cNvPr id="46" name="Picture 45">
              <a:extLst>
                <a:ext uri="{FF2B5EF4-FFF2-40B4-BE49-F238E27FC236}">
                  <a16:creationId xmlns:a16="http://schemas.microsoft.com/office/drawing/2014/main" id="{33C66400-9114-4E43-A4CC-E3DCF49D4324}"/>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47" name="Picture 46">
              <a:extLst>
                <a:ext uri="{FF2B5EF4-FFF2-40B4-BE49-F238E27FC236}">
                  <a16:creationId xmlns:a16="http://schemas.microsoft.com/office/drawing/2014/main" id="{89B7520A-668D-4486-B70D-BCEA3D9611C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33" name="TextBox 32">
            <a:extLst>
              <a:ext uri="{FF2B5EF4-FFF2-40B4-BE49-F238E27FC236}">
                <a16:creationId xmlns:a16="http://schemas.microsoft.com/office/drawing/2014/main" id="{524F62C0-4988-2464-D6FC-5C5F1D2A870E}"/>
              </a:ext>
            </a:extLst>
          </p:cNvPr>
          <p:cNvSpPr txBox="1"/>
          <p:nvPr/>
        </p:nvSpPr>
        <p:spPr>
          <a:xfrm>
            <a:off x="286703" y="4384130"/>
            <a:ext cx="110823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ea typeface="+mn-lt"/>
                <a:cs typeface="+mn-lt"/>
                <a:hlinkClick r:id="rId4"/>
              </a:rPr>
              <a:t>Architecture Link</a:t>
            </a:r>
            <a:endParaRPr lang="en-US"/>
          </a:p>
        </p:txBody>
      </p:sp>
      <p:pic>
        <p:nvPicPr>
          <p:cNvPr id="3" name="Picture 2" descr="A diagram of a software company&#10;&#10;Description automatically generated">
            <a:extLst>
              <a:ext uri="{FF2B5EF4-FFF2-40B4-BE49-F238E27FC236}">
                <a16:creationId xmlns:a16="http://schemas.microsoft.com/office/drawing/2014/main" id="{840677AC-2522-2854-0938-90CBA43C1FB4}"/>
              </a:ext>
            </a:extLst>
          </p:cNvPr>
          <p:cNvPicPr>
            <a:picLocks noChangeAspect="1"/>
          </p:cNvPicPr>
          <p:nvPr/>
        </p:nvPicPr>
        <p:blipFill>
          <a:blip r:embed="rId5"/>
          <a:stretch>
            <a:fillRect/>
          </a:stretch>
        </p:blipFill>
        <p:spPr>
          <a:xfrm>
            <a:off x="-28000" y="1436812"/>
            <a:ext cx="12192000" cy="2609850"/>
          </a:xfrm>
          <a:prstGeom prst="rect">
            <a:avLst/>
          </a:prstGeom>
        </p:spPr>
      </p:pic>
    </p:spTree>
    <p:extLst>
      <p:ext uri="{BB962C8B-B14F-4D97-AF65-F5344CB8AC3E}">
        <p14:creationId xmlns:p14="http://schemas.microsoft.com/office/powerpoint/2010/main" val="2105329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6A0E-56E8-5571-C940-49681633EF36}"/>
              </a:ext>
            </a:extLst>
          </p:cNvPr>
          <p:cNvSpPr>
            <a:spLocks noGrp="1"/>
          </p:cNvSpPr>
          <p:nvPr>
            <p:ph type="title"/>
          </p:nvPr>
        </p:nvSpPr>
        <p:spPr/>
        <p:txBody>
          <a:bodyPr/>
          <a:lstStyle/>
          <a:p>
            <a:r>
              <a:rPr lang="en-US">
                <a:cs typeface="Sabon Next LT"/>
              </a:rPr>
              <a:t>ROLES AND RESPONSIBILITIES</a:t>
            </a:r>
          </a:p>
        </p:txBody>
      </p:sp>
      <p:sp>
        <p:nvSpPr>
          <p:cNvPr id="3" name="Content Placeholder 2">
            <a:extLst>
              <a:ext uri="{FF2B5EF4-FFF2-40B4-BE49-F238E27FC236}">
                <a16:creationId xmlns:a16="http://schemas.microsoft.com/office/drawing/2014/main" id="{1B6BF577-C229-C7F5-C98B-239DD44EA014}"/>
              </a:ext>
            </a:extLst>
          </p:cNvPr>
          <p:cNvSpPr>
            <a:spLocks noGrp="1"/>
          </p:cNvSpPr>
          <p:nvPr>
            <p:ph idx="1"/>
          </p:nvPr>
        </p:nvSpPr>
        <p:spPr/>
        <p:txBody>
          <a:bodyPr vert="horz" lIns="91440" tIns="45720" rIns="91440" bIns="45720" rtlCol="0" anchor="t">
            <a:normAutofit/>
          </a:bodyPr>
          <a:lstStyle/>
          <a:p>
            <a:r>
              <a:rPr lang="en-US" b="1">
                <a:latin typeface="Avenir Next LT Pro"/>
              </a:rPr>
              <a:t>Prarthana:-</a:t>
            </a:r>
            <a:r>
              <a:rPr lang="en-US">
                <a:latin typeface="Avenir Next LT Pro"/>
              </a:rPr>
              <a:t> Frontend, Data Analysis, Data Modeling</a:t>
            </a:r>
          </a:p>
          <a:p>
            <a:r>
              <a:rPr lang="en-US" b="1">
                <a:latin typeface="Avenir Next LT Pro"/>
              </a:rPr>
              <a:t>Ishan:-</a:t>
            </a:r>
            <a:r>
              <a:rPr lang="en-US">
                <a:latin typeface="Avenir Next LT Pro"/>
              </a:rPr>
              <a:t>  Technical Architecture (RAG), Data Preparation, AI Eval and AI Integration.</a:t>
            </a:r>
          </a:p>
          <a:p>
            <a:r>
              <a:rPr lang="en-US" b="1">
                <a:latin typeface="Avenir Next LT Pro"/>
              </a:rPr>
              <a:t>Mitesh:-</a:t>
            </a:r>
            <a:r>
              <a:rPr lang="en-US">
                <a:latin typeface="Avenir Next LT Pro"/>
              </a:rPr>
              <a:t>  ML Modeling (</a:t>
            </a:r>
            <a:r>
              <a:rPr lang="en-US" err="1">
                <a:latin typeface="Avenir Next LT Pro"/>
              </a:rPr>
              <a:t>RecSys</a:t>
            </a:r>
            <a:r>
              <a:rPr lang="en-US">
                <a:latin typeface="Avenir Next LT Pro"/>
              </a:rPr>
              <a:t> Engine), Research, and Security.</a:t>
            </a:r>
          </a:p>
          <a:p>
            <a:r>
              <a:rPr lang="en-US" b="1">
                <a:latin typeface="Avenir Next LT Pro"/>
              </a:rPr>
              <a:t>Darshil:-</a:t>
            </a:r>
            <a:r>
              <a:rPr lang="en-US">
                <a:latin typeface="Avenir Next LT Pro"/>
              </a:rPr>
              <a:t> ETL/ELT pipeline, Data Engineering, Data Sourcing</a:t>
            </a:r>
          </a:p>
          <a:p>
            <a:endParaRPr lang="en-US"/>
          </a:p>
        </p:txBody>
      </p:sp>
    </p:spTree>
    <p:extLst>
      <p:ext uri="{BB962C8B-B14F-4D97-AF65-F5344CB8AC3E}">
        <p14:creationId xmlns:p14="http://schemas.microsoft.com/office/powerpoint/2010/main" val="3386965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07793-B382-D845-DA6C-FA4D23E51CD3}"/>
              </a:ext>
            </a:extLst>
          </p:cNvPr>
          <p:cNvSpPr>
            <a:spLocks noGrp="1"/>
          </p:cNvSpPr>
          <p:nvPr>
            <p:ph type="title"/>
          </p:nvPr>
        </p:nvSpPr>
        <p:spPr/>
        <p:txBody>
          <a:bodyPr/>
          <a:lstStyle/>
          <a:p>
            <a:r>
              <a:rPr lang="en-US">
                <a:cs typeface="Sabon Next LT"/>
              </a:rPr>
              <a:t>Week 2: Travel Genie</a:t>
            </a:r>
            <a:endParaRPr lang="en-US"/>
          </a:p>
        </p:txBody>
      </p:sp>
      <p:sp>
        <p:nvSpPr>
          <p:cNvPr id="3" name="Content Placeholder 2">
            <a:extLst>
              <a:ext uri="{FF2B5EF4-FFF2-40B4-BE49-F238E27FC236}">
                <a16:creationId xmlns:a16="http://schemas.microsoft.com/office/drawing/2014/main" id="{2C471082-C906-F8CB-9E41-0CCA1E47C1EA}"/>
              </a:ext>
            </a:extLst>
          </p:cNvPr>
          <p:cNvSpPr>
            <a:spLocks noGrp="1"/>
          </p:cNvSpPr>
          <p:nvPr>
            <p:ph idx="1"/>
          </p:nvPr>
        </p:nvSpPr>
        <p:spPr/>
        <p:txBody>
          <a:bodyPr vert="horz" lIns="91440" tIns="45720" rIns="91440" bIns="45720" rtlCol="0" anchor="t">
            <a:normAutofit fontScale="62500" lnSpcReduction="20000"/>
          </a:bodyPr>
          <a:lstStyle/>
          <a:p>
            <a:r>
              <a:rPr lang="en-US"/>
              <a:t>Objective:</a:t>
            </a:r>
          </a:p>
          <a:p>
            <a:pPr lvl="1">
              <a:buFont typeface="Courier New" panose="020B0604020202020204" pitchFamily="34" charset="0"/>
              <a:buChar char="o"/>
            </a:pPr>
            <a:r>
              <a:rPr lang="en-US"/>
              <a:t>LLMs:</a:t>
            </a:r>
          </a:p>
          <a:p>
            <a:pPr lvl="2">
              <a:buFont typeface="Wingdings" panose="020B0604020202020204" pitchFamily="34" charset="0"/>
              <a:buChar char="§"/>
            </a:pPr>
            <a:r>
              <a:rPr lang="en-US"/>
              <a:t>Mistral</a:t>
            </a:r>
          </a:p>
          <a:p>
            <a:pPr lvl="2">
              <a:buFont typeface="Wingdings" panose="020B0604020202020204" pitchFamily="34" charset="0"/>
              <a:buChar char="§"/>
            </a:pPr>
            <a:r>
              <a:rPr lang="en-US"/>
              <a:t>Phi3</a:t>
            </a:r>
          </a:p>
          <a:p>
            <a:pPr lvl="2">
              <a:buFont typeface="Wingdings" panose="020B0604020202020204" pitchFamily="34" charset="0"/>
              <a:buChar char="§"/>
            </a:pPr>
            <a:r>
              <a:rPr lang="en-US"/>
              <a:t>Llama3.2</a:t>
            </a:r>
          </a:p>
          <a:p>
            <a:pPr lvl="1">
              <a:buFont typeface="Courier New" panose="020B0604020202020204" pitchFamily="34" charset="0"/>
              <a:buChar char="o"/>
            </a:pPr>
            <a:r>
              <a:rPr lang="en-US"/>
              <a:t>Knowledge Graph or Vector Database:</a:t>
            </a:r>
          </a:p>
          <a:p>
            <a:pPr lvl="2">
              <a:buFont typeface="Wingdings" panose="020B0604020202020204" pitchFamily="34" charset="0"/>
              <a:buChar char="§"/>
            </a:pPr>
            <a:r>
              <a:rPr lang="en-US"/>
              <a:t>Vector Database: </a:t>
            </a:r>
            <a:r>
              <a:rPr lang="en-US" err="1"/>
              <a:t>ChromaDB</a:t>
            </a:r>
            <a:r>
              <a:rPr lang="en-US"/>
              <a:t> or Pinecone</a:t>
            </a:r>
          </a:p>
          <a:p>
            <a:pPr lvl="2">
              <a:buFont typeface="Wingdings" panose="020B0604020202020204" pitchFamily="34" charset="0"/>
              <a:buChar char="§"/>
            </a:pPr>
            <a:r>
              <a:rPr lang="en-US"/>
              <a:t>Graph: Neo4j</a:t>
            </a:r>
          </a:p>
          <a:p>
            <a:pPr lvl="1">
              <a:buFont typeface="Courier New" panose="020B0604020202020204" pitchFamily="34" charset="0"/>
              <a:buChar char="o"/>
            </a:pPr>
            <a:r>
              <a:rPr lang="en-US"/>
              <a:t>Scope </a:t>
            </a:r>
          </a:p>
          <a:p>
            <a:pPr lvl="2">
              <a:buFont typeface="Wingdings" panose="020B0604020202020204" pitchFamily="34" charset="0"/>
              <a:buChar char="§"/>
            </a:pPr>
            <a:r>
              <a:rPr lang="en-US"/>
              <a:t>Narrow down the scope to few cities only</a:t>
            </a:r>
          </a:p>
          <a:p>
            <a:pPr lvl="1">
              <a:buFont typeface="Courier New" panose="020B0604020202020204" pitchFamily="34" charset="0"/>
              <a:buChar char="o"/>
            </a:pPr>
            <a:r>
              <a:rPr lang="en-US"/>
              <a:t>Data Sourcing:</a:t>
            </a:r>
          </a:p>
          <a:p>
            <a:pPr lvl="2">
              <a:buFont typeface="Wingdings" panose="020B0604020202020204" pitchFamily="34" charset="0"/>
              <a:buChar char="§"/>
            </a:pPr>
            <a:r>
              <a:rPr lang="en-US"/>
              <a:t>Amadeus: </a:t>
            </a:r>
            <a:r>
              <a:rPr lang="en-US">
                <a:ea typeface="+mn-lt"/>
                <a:cs typeface="+mn-lt"/>
                <a:hlinkClick r:id="rId2"/>
              </a:rPr>
              <a:t>Connect to Amadeus travel APIs | Amadeus for Developers</a:t>
            </a:r>
            <a:r>
              <a:rPr lang="en-US">
                <a:ea typeface="+mn-lt"/>
                <a:cs typeface="+mn-lt"/>
              </a:rPr>
              <a:t> (Pay as you Used)</a:t>
            </a:r>
          </a:p>
          <a:p>
            <a:pPr lvl="2">
              <a:buFont typeface="Wingdings" panose="020B0604020202020204" pitchFamily="34" charset="0"/>
              <a:buChar char="§"/>
            </a:pPr>
            <a:r>
              <a:rPr lang="en-US"/>
              <a:t>Skyscanner: </a:t>
            </a:r>
            <a:r>
              <a:rPr lang="en-US">
                <a:ea typeface="+mn-lt"/>
                <a:cs typeface="+mn-lt"/>
                <a:hlinkClick r:id="rId3"/>
              </a:rPr>
              <a:t>Introduction | API Developer Documentation (skyscanner.net)</a:t>
            </a:r>
            <a:endParaRPr lang="en-US"/>
          </a:p>
          <a:p>
            <a:pPr lvl="2">
              <a:buFont typeface="Wingdings" panose="020B0604020202020204" pitchFamily="34" charset="0"/>
              <a:buChar char="§"/>
            </a:pPr>
            <a:r>
              <a:rPr lang="en-US" err="1"/>
              <a:t>OpenWeatherMap</a:t>
            </a:r>
            <a:r>
              <a:rPr lang="en-US"/>
              <a:t>: </a:t>
            </a:r>
            <a:r>
              <a:rPr lang="en-US">
                <a:ea typeface="+mn-lt"/>
                <a:cs typeface="+mn-lt"/>
                <a:hlinkClick r:id="rId4"/>
              </a:rPr>
              <a:t>Weather API - OpenWeatherMap</a:t>
            </a:r>
            <a:r>
              <a:rPr lang="en-US"/>
              <a:t> </a:t>
            </a:r>
          </a:p>
          <a:p>
            <a:pPr lvl="2">
              <a:buFont typeface="Wingdings" panose="020B0604020202020204" pitchFamily="34" charset="0"/>
              <a:buChar char="§"/>
            </a:pPr>
            <a:r>
              <a:rPr lang="en-US"/>
              <a:t>TripAdvisor: </a:t>
            </a:r>
            <a:r>
              <a:rPr lang="en-US">
                <a:ea typeface="+mn-lt"/>
                <a:cs typeface="+mn-lt"/>
                <a:hlinkClick r:id="rId5"/>
              </a:rPr>
              <a:t>Overview (readme.io)</a:t>
            </a:r>
            <a:r>
              <a:rPr lang="en-US">
                <a:ea typeface="+mn-lt"/>
                <a:cs typeface="+mn-lt"/>
              </a:rPr>
              <a:t> - (5000 free requests, Up to 50 calls per second)</a:t>
            </a:r>
          </a:p>
          <a:p>
            <a:pPr lvl="2">
              <a:buFont typeface="Wingdings" panose="020B0604020202020204" pitchFamily="34" charset="0"/>
              <a:buChar char="§"/>
            </a:pPr>
            <a:r>
              <a:rPr lang="en-US"/>
              <a:t>Snowflake Marketplace – Prof Recommendation</a:t>
            </a:r>
          </a:p>
          <a:p>
            <a:pPr lvl="2">
              <a:buFont typeface="Wingdings" panose="020B0604020202020204" pitchFamily="34" charset="0"/>
              <a:buChar char="§"/>
            </a:pPr>
            <a:endParaRPr lang="en-US"/>
          </a:p>
        </p:txBody>
      </p:sp>
    </p:spTree>
    <p:extLst>
      <p:ext uri="{BB962C8B-B14F-4D97-AF65-F5344CB8AC3E}">
        <p14:creationId xmlns:p14="http://schemas.microsoft.com/office/powerpoint/2010/main" val="2784897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1" name="Picture 20">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3" name="Rectangle 2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823772C2-0911-45A0-B7B6-D811380C7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7" name="Group 26">
            <a:extLst>
              <a:ext uri="{FF2B5EF4-FFF2-40B4-BE49-F238E27FC236}">
                <a16:creationId xmlns:a16="http://schemas.microsoft.com/office/drawing/2014/main" id="{53A6A32E-D196-4536-A9E8-56D5BB884F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57587" y="5080"/>
            <a:ext cx="4531366" cy="6014720"/>
            <a:chOff x="7657587" y="5080"/>
            <a:chExt cx="4531366" cy="6014720"/>
          </a:xfrm>
        </p:grpSpPr>
        <p:pic>
          <p:nvPicPr>
            <p:cNvPr id="28" name="Picture 27">
              <a:extLst>
                <a:ext uri="{FF2B5EF4-FFF2-40B4-BE49-F238E27FC236}">
                  <a16:creationId xmlns:a16="http://schemas.microsoft.com/office/drawing/2014/main" id="{B88E3398-5BD2-49D6-A547-80FBD0FECC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0000"/>
              <a:extLst>
                <a:ext uri="{28A0092B-C50C-407E-A947-70E740481C1C}">
                  <a14:useLocalDpi xmlns:a14="http://schemas.microsoft.com/office/drawing/2010/main" val="0"/>
                </a:ext>
              </a:extLst>
            </a:blip>
            <a:srcRect l="22818" b="17291"/>
            <a:stretch/>
          </p:blipFill>
          <p:spPr>
            <a:xfrm flipH="1" flipV="1">
              <a:off x="7657587" y="5080"/>
              <a:ext cx="4531366" cy="4864019"/>
            </a:xfrm>
            <a:prstGeom prst="rect">
              <a:avLst/>
            </a:prstGeom>
          </p:spPr>
        </p:pic>
        <p:pic>
          <p:nvPicPr>
            <p:cNvPr id="29" name="Picture 28">
              <a:extLst>
                <a:ext uri="{FF2B5EF4-FFF2-40B4-BE49-F238E27FC236}">
                  <a16:creationId xmlns:a16="http://schemas.microsoft.com/office/drawing/2014/main" id="{80E4B511-9D99-4EAC-908E-9B474A52331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alphaModFix amt="16000"/>
              <a:extLst>
                <a:ext uri="{28A0092B-C50C-407E-A947-70E740481C1C}">
                  <a14:useLocalDpi xmlns:a14="http://schemas.microsoft.com/office/drawing/2010/main" val="0"/>
                </a:ext>
              </a:extLst>
            </a:blip>
            <a:srcRect r="40690"/>
            <a:stretch/>
          </p:blipFill>
          <p:spPr>
            <a:xfrm flipV="1">
              <a:off x="8627628" y="5080"/>
              <a:ext cx="3561325" cy="6014720"/>
            </a:xfrm>
            <a:prstGeom prst="rect">
              <a:avLst/>
            </a:prstGeom>
          </p:spPr>
        </p:pic>
      </p:grpSp>
      <p:sp>
        <p:nvSpPr>
          <p:cNvPr id="2" name="Title 1">
            <a:extLst>
              <a:ext uri="{FF2B5EF4-FFF2-40B4-BE49-F238E27FC236}">
                <a16:creationId xmlns:a16="http://schemas.microsoft.com/office/drawing/2014/main" id="{E83E2951-5C3A-68E8-ECC1-CE790EA66396}"/>
              </a:ext>
            </a:extLst>
          </p:cNvPr>
          <p:cNvSpPr>
            <a:spLocks noGrp="1"/>
          </p:cNvSpPr>
          <p:nvPr>
            <p:ph type="title"/>
          </p:nvPr>
        </p:nvSpPr>
        <p:spPr>
          <a:xfrm>
            <a:off x="798576" y="744909"/>
            <a:ext cx="10591800" cy="3155419"/>
          </a:xfrm>
        </p:spPr>
        <p:txBody>
          <a:bodyPr vert="horz" lIns="91440" tIns="45720" rIns="91440" bIns="45720" rtlCol="0" anchor="b">
            <a:normAutofit/>
          </a:bodyPr>
          <a:lstStyle/>
          <a:p>
            <a:pPr algn="ctr"/>
            <a:r>
              <a:rPr lang="en-US" sz="5200">
                <a:solidFill>
                  <a:srgbClr val="FFFFFF"/>
                </a:solidFill>
              </a:rPr>
              <a:t>Thank You</a:t>
            </a:r>
          </a:p>
        </p:txBody>
      </p:sp>
    </p:spTree>
    <p:extLst>
      <p:ext uri="{BB962C8B-B14F-4D97-AF65-F5344CB8AC3E}">
        <p14:creationId xmlns:p14="http://schemas.microsoft.com/office/powerpoint/2010/main" val="37464925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B746456-CE19-CA34-B2CE-0A67976F6F23}"/>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a:t>Week 3</a:t>
            </a:r>
          </a:p>
        </p:txBody>
      </p:sp>
      <p:pic>
        <p:nvPicPr>
          <p:cNvPr id="7" name="Graphic 6" descr="Calendar Week">
            <a:extLst>
              <a:ext uri="{FF2B5EF4-FFF2-40B4-BE49-F238E27FC236}">
                <a16:creationId xmlns:a16="http://schemas.microsoft.com/office/drawing/2014/main" id="{94243789-2B7A-8B48-2F0C-91488BF68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2690633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E80398E-9D6A-CA38-A0E6-83E6C0856532}"/>
              </a:ext>
            </a:extLst>
          </p:cNvPr>
          <p:cNvSpPr>
            <a:spLocks noGrp="1"/>
          </p:cNvSpPr>
          <p:nvPr>
            <p:ph type="body" idx="1"/>
          </p:nvPr>
        </p:nvSpPr>
        <p:spPr/>
        <p:txBody>
          <a:bodyPr/>
          <a:lstStyle/>
          <a:p>
            <a:r>
              <a:rPr lang="en-US"/>
              <a:t> Sample API Data</a:t>
            </a:r>
          </a:p>
        </p:txBody>
      </p:sp>
      <p:sp>
        <p:nvSpPr>
          <p:cNvPr id="2" name="Title 1">
            <a:extLst>
              <a:ext uri="{FF2B5EF4-FFF2-40B4-BE49-F238E27FC236}">
                <a16:creationId xmlns:a16="http://schemas.microsoft.com/office/drawing/2014/main" id="{42C564E7-A2D8-AC79-5951-0BCD83395B0F}"/>
              </a:ext>
            </a:extLst>
          </p:cNvPr>
          <p:cNvSpPr>
            <a:spLocks noGrp="1"/>
          </p:cNvSpPr>
          <p:nvPr>
            <p:ph type="title"/>
          </p:nvPr>
        </p:nvSpPr>
        <p:spPr/>
        <p:txBody>
          <a:bodyPr/>
          <a:lstStyle/>
          <a:p>
            <a:r>
              <a:rPr lang="en-US">
                <a:cs typeface="Sabon Next LT"/>
              </a:rPr>
              <a:t>Data Collection</a:t>
            </a:r>
            <a:endParaRPr lang="en-US"/>
          </a:p>
        </p:txBody>
      </p:sp>
      <p:pic>
        <p:nvPicPr>
          <p:cNvPr id="4" name="Content Placeholder 3" descr="A computer screen shot of white text&#10;&#10;Description automatically generated">
            <a:extLst>
              <a:ext uri="{FF2B5EF4-FFF2-40B4-BE49-F238E27FC236}">
                <a16:creationId xmlns:a16="http://schemas.microsoft.com/office/drawing/2014/main" id="{048F43F5-E1BF-3EA2-3782-A091C766558E}"/>
              </a:ext>
            </a:extLst>
          </p:cNvPr>
          <p:cNvPicPr>
            <a:picLocks noGrp="1" noChangeAspect="1"/>
          </p:cNvPicPr>
          <p:nvPr>
            <p:ph sz="half" idx="2"/>
          </p:nvPr>
        </p:nvPicPr>
        <p:blipFill>
          <a:blip r:embed="rId2"/>
          <a:stretch>
            <a:fillRect/>
          </a:stretch>
        </p:blipFill>
        <p:spPr>
          <a:xfrm>
            <a:off x="609624" y="2481648"/>
            <a:ext cx="2442601" cy="3522663"/>
          </a:xfrm>
        </p:spPr>
      </p:pic>
      <p:sp>
        <p:nvSpPr>
          <p:cNvPr id="6" name="Text Placeholder 5">
            <a:extLst>
              <a:ext uri="{FF2B5EF4-FFF2-40B4-BE49-F238E27FC236}">
                <a16:creationId xmlns:a16="http://schemas.microsoft.com/office/drawing/2014/main" id="{2765428F-6932-94BB-06DF-C69064E2E08E}"/>
              </a:ext>
            </a:extLst>
          </p:cNvPr>
          <p:cNvSpPr>
            <a:spLocks noGrp="1"/>
          </p:cNvSpPr>
          <p:nvPr>
            <p:ph type="body" sz="quarter" idx="3"/>
          </p:nvPr>
        </p:nvSpPr>
        <p:spPr/>
        <p:txBody>
          <a:bodyPr/>
          <a:lstStyle/>
          <a:p>
            <a:endParaRPr lang="en-US"/>
          </a:p>
        </p:txBody>
      </p:sp>
      <p:sp>
        <p:nvSpPr>
          <p:cNvPr id="7" name="Content Placeholder 6">
            <a:extLst>
              <a:ext uri="{FF2B5EF4-FFF2-40B4-BE49-F238E27FC236}">
                <a16:creationId xmlns:a16="http://schemas.microsoft.com/office/drawing/2014/main" id="{1633420A-9257-0957-0696-0BFF2F70455C}"/>
              </a:ext>
            </a:extLst>
          </p:cNvPr>
          <p:cNvSpPr>
            <a:spLocks noGrp="1"/>
          </p:cNvSpPr>
          <p:nvPr>
            <p:ph sz="quarter" idx="4"/>
          </p:nvPr>
        </p:nvSpPr>
        <p:spPr/>
        <p:txBody>
          <a:bodyPr vert="horz" lIns="91440" tIns="45720" rIns="91440" bIns="45720" rtlCol="0" anchor="t">
            <a:normAutofit/>
          </a:bodyPr>
          <a:lstStyle/>
          <a:p>
            <a:pPr marL="0" indent="0">
              <a:buNone/>
            </a:pPr>
            <a:r>
              <a:rPr lang="en-US"/>
              <a:t>1. TripAdvisor API</a:t>
            </a:r>
          </a:p>
          <a:p>
            <a:pPr marL="0" indent="0">
              <a:buNone/>
            </a:pPr>
            <a:r>
              <a:rPr lang="en-US"/>
              <a:t>2. Amadeus API</a:t>
            </a:r>
          </a:p>
          <a:p>
            <a:pPr marL="0" indent="0">
              <a:buNone/>
            </a:pPr>
            <a:r>
              <a:rPr lang="en-US"/>
              <a:t>3.  Yelp Opensource</a:t>
            </a:r>
          </a:p>
          <a:p>
            <a:pPr marL="0" indent="0">
              <a:buNone/>
            </a:pPr>
            <a:r>
              <a:rPr lang="en-US"/>
              <a:t>4. Web Scraping</a:t>
            </a:r>
          </a:p>
          <a:p>
            <a:pPr marL="0" indent="0">
              <a:buNone/>
            </a:pPr>
            <a:endParaRPr lang="en-US"/>
          </a:p>
        </p:txBody>
      </p:sp>
    </p:spTree>
    <p:extLst>
      <p:ext uri="{BB962C8B-B14F-4D97-AF65-F5344CB8AC3E}">
        <p14:creationId xmlns:p14="http://schemas.microsoft.com/office/powerpoint/2010/main" val="3176647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7B42-869B-22DF-0A88-DE7E9549C290}"/>
              </a:ext>
            </a:extLst>
          </p:cNvPr>
          <p:cNvSpPr>
            <a:spLocks noGrp="1"/>
          </p:cNvSpPr>
          <p:nvPr>
            <p:ph type="title"/>
          </p:nvPr>
        </p:nvSpPr>
        <p:spPr/>
        <p:txBody>
          <a:bodyPr/>
          <a:lstStyle/>
          <a:p>
            <a:r>
              <a:rPr lang="en-US">
                <a:cs typeface="Sabon Next LT"/>
              </a:rPr>
              <a:t>Schema</a:t>
            </a:r>
            <a:endParaRPr lang="en-US"/>
          </a:p>
        </p:txBody>
      </p:sp>
      <p:pic>
        <p:nvPicPr>
          <p:cNvPr id="4" name="Picture 3" descr="A screenshot of a computer&#10;&#10;Description automatically generated">
            <a:extLst>
              <a:ext uri="{FF2B5EF4-FFF2-40B4-BE49-F238E27FC236}">
                <a16:creationId xmlns:a16="http://schemas.microsoft.com/office/drawing/2014/main" id="{FAB30D15-6B65-1601-2F60-C7CB1FEA0B28}"/>
              </a:ext>
            </a:extLst>
          </p:cNvPr>
          <p:cNvPicPr>
            <a:picLocks noChangeAspect="1"/>
          </p:cNvPicPr>
          <p:nvPr/>
        </p:nvPicPr>
        <p:blipFill>
          <a:blip r:embed="rId2"/>
          <a:srcRect t="18832" r="305" b="13371"/>
          <a:stretch/>
        </p:blipFill>
        <p:spPr>
          <a:xfrm>
            <a:off x="836289" y="1717728"/>
            <a:ext cx="10513121" cy="4649536"/>
          </a:xfrm>
          <a:prstGeom prst="rect">
            <a:avLst/>
          </a:prstGeom>
        </p:spPr>
      </p:pic>
    </p:spTree>
    <p:extLst>
      <p:ext uri="{BB962C8B-B14F-4D97-AF65-F5344CB8AC3E}">
        <p14:creationId xmlns:p14="http://schemas.microsoft.com/office/powerpoint/2010/main" val="511854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0D58F-53F7-6832-A700-0E616B5B9EEF}"/>
              </a:ext>
            </a:extLst>
          </p:cNvPr>
          <p:cNvSpPr>
            <a:spLocks noGrp="1"/>
          </p:cNvSpPr>
          <p:nvPr>
            <p:ph type="title"/>
          </p:nvPr>
        </p:nvSpPr>
        <p:spPr/>
        <p:txBody>
          <a:bodyPr/>
          <a:lstStyle/>
          <a:p>
            <a:r>
              <a:rPr lang="en-US">
                <a:cs typeface="Sabon Next LT"/>
              </a:rPr>
              <a:t>Explanation of Schema</a:t>
            </a:r>
            <a:endParaRPr lang="en-US"/>
          </a:p>
        </p:txBody>
      </p:sp>
      <p:sp>
        <p:nvSpPr>
          <p:cNvPr id="3" name="Content Placeholder 2">
            <a:extLst>
              <a:ext uri="{FF2B5EF4-FFF2-40B4-BE49-F238E27FC236}">
                <a16:creationId xmlns:a16="http://schemas.microsoft.com/office/drawing/2014/main" id="{8FFEC186-CF05-BFD1-8300-190A6F11BE73}"/>
              </a:ext>
            </a:extLst>
          </p:cNvPr>
          <p:cNvSpPr>
            <a:spLocks noGrp="1"/>
          </p:cNvSpPr>
          <p:nvPr>
            <p:ph idx="1"/>
          </p:nvPr>
        </p:nvSpPr>
        <p:spPr/>
        <p:txBody>
          <a:bodyPr vert="horz" lIns="91440" tIns="45720" rIns="91440" bIns="45720" rtlCol="0" anchor="t">
            <a:normAutofit fontScale="55000" lnSpcReduction="20000"/>
          </a:bodyPr>
          <a:lstStyle/>
          <a:p>
            <a:r>
              <a:rPr lang="en-US" b="1">
                <a:ea typeface="+mn-lt"/>
                <a:cs typeface="+mn-lt"/>
              </a:rPr>
              <a:t>DESTINATIONS</a:t>
            </a:r>
            <a:r>
              <a:rPr lang="en-US">
                <a:ea typeface="+mn-lt"/>
                <a:cs typeface="+mn-lt"/>
              </a:rPr>
              <a:t>: Stores basic information about travel destinations including location, </a:t>
            </a:r>
            <a:r>
              <a:rPr lang="en-US" err="1">
                <a:ea typeface="+mn-lt"/>
                <a:cs typeface="+mn-lt"/>
              </a:rPr>
              <a:t>timezone</a:t>
            </a:r>
            <a:r>
              <a:rPr lang="en-US">
                <a:ea typeface="+mn-lt"/>
                <a:cs typeface="+mn-lt"/>
              </a:rPr>
              <a:t>, and currency.</a:t>
            </a:r>
            <a:endParaRPr lang="en-US"/>
          </a:p>
          <a:p>
            <a:r>
              <a:rPr lang="en-US" b="1">
                <a:ea typeface="+mn-lt"/>
                <a:cs typeface="+mn-lt"/>
              </a:rPr>
              <a:t>WEATHER</a:t>
            </a:r>
            <a:r>
              <a:rPr lang="en-US">
                <a:ea typeface="+mn-lt"/>
                <a:cs typeface="+mn-lt"/>
              </a:rPr>
              <a:t>: Contains quarterly average temperature data for each destination, linked to the DESTINATIONS table.</a:t>
            </a:r>
            <a:endParaRPr lang="en-US"/>
          </a:p>
          <a:p>
            <a:r>
              <a:rPr lang="en-US" b="1">
                <a:ea typeface="+mn-lt"/>
                <a:cs typeface="+mn-lt"/>
              </a:rPr>
              <a:t>ACCOMMODATIONS</a:t>
            </a:r>
            <a:r>
              <a:rPr lang="en-US">
                <a:ea typeface="+mn-lt"/>
                <a:cs typeface="+mn-lt"/>
              </a:rPr>
              <a:t>: Holds details about lodging options, including type, amenities, pricing, and ratings, associated with destinations.</a:t>
            </a:r>
            <a:endParaRPr lang="en-US"/>
          </a:p>
          <a:p>
            <a:r>
              <a:rPr lang="en-US" b="1">
                <a:ea typeface="+mn-lt"/>
                <a:cs typeface="+mn-lt"/>
              </a:rPr>
              <a:t>ACTIVITIES</a:t>
            </a:r>
            <a:r>
              <a:rPr lang="en-US">
                <a:ea typeface="+mn-lt"/>
                <a:cs typeface="+mn-lt"/>
              </a:rPr>
              <a:t>: Captures information about things to do at a destination, including category, duration, pricing, and accessibility features.</a:t>
            </a:r>
            <a:endParaRPr lang="en-US"/>
          </a:p>
          <a:p>
            <a:r>
              <a:rPr lang="en-US" b="1">
                <a:ea typeface="+mn-lt"/>
                <a:cs typeface="+mn-lt"/>
              </a:rPr>
              <a:t>RESTAURANTS</a:t>
            </a:r>
            <a:r>
              <a:rPr lang="en-US">
                <a:ea typeface="+mn-lt"/>
                <a:cs typeface="+mn-lt"/>
              </a:rPr>
              <a:t>: Stores data about dining options, including cuisine types, pricing, ratings, and dietary options, linked to destinations.</a:t>
            </a:r>
            <a:endParaRPr lang="en-US"/>
          </a:p>
          <a:p>
            <a:r>
              <a:rPr lang="en-US" b="1">
                <a:ea typeface="+mn-lt"/>
                <a:cs typeface="+mn-lt"/>
              </a:rPr>
              <a:t>TRANSPORTATION_OPTIONS</a:t>
            </a:r>
            <a:r>
              <a:rPr lang="en-US">
                <a:ea typeface="+mn-lt"/>
                <a:cs typeface="+mn-lt"/>
              </a:rPr>
              <a:t>: Contains information about available transportation methods at each destination, including type and average cost.</a:t>
            </a:r>
            <a:endParaRPr lang="en-US"/>
          </a:p>
          <a:p>
            <a:r>
              <a:rPr lang="en-US" b="1">
                <a:ea typeface="+mn-lt"/>
                <a:cs typeface="+mn-lt"/>
              </a:rPr>
              <a:t>EVENTS</a:t>
            </a:r>
            <a:r>
              <a:rPr lang="en-US">
                <a:ea typeface="+mn-lt"/>
                <a:cs typeface="+mn-lt"/>
              </a:rPr>
              <a:t>: Tracks time-bound occurrences like festivals or concerts at destinations, including dates, categories, and pricing.</a:t>
            </a:r>
            <a:endParaRPr lang="en-US"/>
          </a:p>
          <a:p>
            <a:endParaRPr lang="en-US"/>
          </a:p>
        </p:txBody>
      </p:sp>
    </p:spTree>
    <p:extLst>
      <p:ext uri="{BB962C8B-B14F-4D97-AF65-F5344CB8AC3E}">
        <p14:creationId xmlns:p14="http://schemas.microsoft.com/office/powerpoint/2010/main" val="4100073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AA979-A8AD-58AA-2C13-5E972542F1A6}"/>
              </a:ext>
            </a:extLst>
          </p:cNvPr>
          <p:cNvSpPr>
            <a:spLocks noGrp="1"/>
          </p:cNvSpPr>
          <p:nvPr>
            <p:ph type="title"/>
          </p:nvPr>
        </p:nvSpPr>
        <p:spPr>
          <a:xfrm>
            <a:off x="109070" y="-1793"/>
            <a:ext cx="10895106" cy="1325563"/>
          </a:xfrm>
        </p:spPr>
        <p:txBody>
          <a:bodyPr/>
          <a:lstStyle/>
          <a:p>
            <a:r>
              <a:rPr lang="en-US">
                <a:cs typeface="Sabon Next LT"/>
              </a:rPr>
              <a:t>Data Profiling &amp; Schema Challenges</a:t>
            </a:r>
            <a:endParaRPr lang="en-US"/>
          </a:p>
        </p:txBody>
      </p:sp>
      <p:sp>
        <p:nvSpPr>
          <p:cNvPr id="3" name="Content Placeholder 2">
            <a:extLst>
              <a:ext uri="{FF2B5EF4-FFF2-40B4-BE49-F238E27FC236}">
                <a16:creationId xmlns:a16="http://schemas.microsoft.com/office/drawing/2014/main" id="{7448ECD6-8FB1-C5BA-F9C2-4605E0E460A0}"/>
              </a:ext>
            </a:extLst>
          </p:cNvPr>
          <p:cNvSpPr>
            <a:spLocks noGrp="1"/>
          </p:cNvSpPr>
          <p:nvPr>
            <p:ph idx="1"/>
          </p:nvPr>
        </p:nvSpPr>
        <p:spPr>
          <a:xfrm>
            <a:off x="216647" y="1321921"/>
            <a:ext cx="10656048" cy="4473668"/>
          </a:xfrm>
        </p:spPr>
        <p:txBody>
          <a:bodyPr vert="horz" lIns="91440" tIns="45720" rIns="91440" bIns="45720" rtlCol="0" anchor="t">
            <a:normAutofit fontScale="92500" lnSpcReduction="20000"/>
          </a:bodyPr>
          <a:lstStyle/>
          <a:p>
            <a:r>
              <a:rPr lang="en-US" sz="1800" b="1">
                <a:ea typeface="+mn-lt"/>
                <a:cs typeface="+mn-lt"/>
              </a:rPr>
              <a:t>Inflexible Categorization: Popular travel destinations often span diverse types of locations, including cities, states, and hill stations, making it challenging to establish a standardized schema for categorization</a:t>
            </a:r>
            <a:br>
              <a:rPr lang="en-US" sz="1800" b="1">
                <a:ea typeface="+mn-lt"/>
                <a:cs typeface="+mn-lt"/>
              </a:rPr>
            </a:br>
            <a:r>
              <a:rPr lang="en-US" sz="1800">
                <a:ea typeface="+mn-lt"/>
                <a:cs typeface="+mn-lt"/>
              </a:rPr>
              <a:t>Solution: For the time being, we will focus on defining cities as the primary category for destinations. This will simplify our categorization process and provide a more consistent framework.</a:t>
            </a:r>
            <a:endParaRPr lang="en-US" sz="1800" b="1">
              <a:ea typeface="+mn-lt"/>
              <a:cs typeface="+mn-lt"/>
            </a:endParaRPr>
          </a:p>
          <a:p>
            <a:r>
              <a:rPr lang="en-US" sz="1800" b="1">
                <a:ea typeface="+mn-lt"/>
                <a:cs typeface="+mn-lt"/>
              </a:rPr>
              <a:t>The TripAdvisor API does not provide reviews for entire destinations (e.g., New York City). Instead, reviews are only available for specific attractions within those destinations (e.g., Central Park, Statue of Liberty). This limitation makes it difficult to assess the overall appeal of a destination based on user feedback.</a:t>
            </a:r>
            <a:br>
              <a:rPr lang="en-US" sz="1800" b="1">
                <a:ea typeface="+mn-lt"/>
                <a:cs typeface="+mn-lt"/>
              </a:rPr>
            </a:br>
            <a:r>
              <a:rPr lang="en-US" sz="1800">
                <a:ea typeface="+mn-lt"/>
                <a:cs typeface="+mn-lt"/>
              </a:rPr>
              <a:t>Solution: Utilize attraction reviews from the TripAdvisor API. While comprehensive reviews for entire cities or destinations are unavailable, we can compile reviews for individual attractions. This allows us to showcase user experiences at notable sites, offering valuable insights to travelers while acknowledging the API's limitations.</a:t>
            </a:r>
            <a:endParaRPr lang="en-US" sz="1800" b="1">
              <a:ea typeface="+mn-lt"/>
              <a:cs typeface="+mn-lt"/>
            </a:endParaRPr>
          </a:p>
          <a:p>
            <a:r>
              <a:rPr lang="en-US" sz="1800" b="1">
                <a:ea typeface="+mn-lt"/>
                <a:cs typeface="+mn-lt"/>
              </a:rPr>
              <a:t>Scalability Issues : Due to limited access to the TripAdvisor API, we cannot determine the volume of data we will receive. Once we understand the API call limits and the scope of available data, we can refine our schema to include necessary elements and remove any that are unnecessary. (Events)</a:t>
            </a:r>
          </a:p>
        </p:txBody>
      </p:sp>
    </p:spTree>
    <p:extLst>
      <p:ext uri="{BB962C8B-B14F-4D97-AF65-F5344CB8AC3E}">
        <p14:creationId xmlns:p14="http://schemas.microsoft.com/office/powerpoint/2010/main" val="820432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FB2F27-3F7D-440E-A905-86607A926A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21">
            <a:extLst>
              <a:ext uri="{FF2B5EF4-FFF2-40B4-BE49-F238E27FC236}">
                <a16:creationId xmlns:a16="http://schemas.microsoft.com/office/drawing/2014/main" id="{AF678C14-A033-4139-BCA9-8382B0396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14763DA8-CE3A-4B30-B2F5-0D128777F7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4881" y="0"/>
            <a:ext cx="7724071" cy="6858000"/>
            <a:chOff x="4464881" y="0"/>
            <a:chExt cx="7724071" cy="6858000"/>
          </a:xfrm>
        </p:grpSpPr>
        <p:pic>
          <p:nvPicPr>
            <p:cNvPr id="14" name="Picture 13">
              <a:extLst>
                <a:ext uri="{FF2B5EF4-FFF2-40B4-BE49-F238E27FC236}">
                  <a16:creationId xmlns:a16="http://schemas.microsoft.com/office/drawing/2014/main" id="{F6B75A5A-FDA7-4C8E-BD65-8506C42AA8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4" name="Picture 23">
              <a:extLst>
                <a:ext uri="{FF2B5EF4-FFF2-40B4-BE49-F238E27FC236}">
                  <a16:creationId xmlns:a16="http://schemas.microsoft.com/office/drawing/2014/main" id="{0E6AFCAB-12BF-4A0B-B089-A794259D2FC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CFD4C402-6A51-F40C-6DD5-C994989142B4}"/>
              </a:ext>
            </a:extLst>
          </p:cNvPr>
          <p:cNvSpPr>
            <a:spLocks noGrp="1"/>
          </p:cNvSpPr>
          <p:nvPr>
            <p:ph type="title"/>
          </p:nvPr>
        </p:nvSpPr>
        <p:spPr>
          <a:xfrm>
            <a:off x="838200" y="609599"/>
            <a:ext cx="4191000" cy="2682875"/>
          </a:xfrm>
        </p:spPr>
        <p:txBody>
          <a:bodyPr>
            <a:normAutofit/>
          </a:bodyPr>
          <a:lstStyle/>
          <a:p>
            <a:r>
              <a:rPr lang="en-US" sz="4000">
                <a:cs typeface="Sabon Next LT"/>
              </a:rPr>
              <a:t>LLM Entity Extraction - Ishan</a:t>
            </a:r>
            <a:endParaRPr lang="en-US" sz="4000"/>
          </a:p>
        </p:txBody>
      </p:sp>
      <p:sp>
        <p:nvSpPr>
          <p:cNvPr id="3" name="Content Placeholder 2">
            <a:extLst>
              <a:ext uri="{FF2B5EF4-FFF2-40B4-BE49-F238E27FC236}">
                <a16:creationId xmlns:a16="http://schemas.microsoft.com/office/drawing/2014/main" id="{212778EF-F9AE-418E-036F-1A2A4EA56B76}"/>
              </a:ext>
            </a:extLst>
          </p:cNvPr>
          <p:cNvSpPr>
            <a:spLocks noGrp="1"/>
          </p:cNvSpPr>
          <p:nvPr>
            <p:ph idx="1"/>
          </p:nvPr>
        </p:nvSpPr>
        <p:spPr>
          <a:xfrm>
            <a:off x="838200" y="3429000"/>
            <a:ext cx="4190730" cy="2667000"/>
          </a:xfrm>
        </p:spPr>
        <p:txBody>
          <a:bodyPr vert="horz" lIns="91440" tIns="45720" rIns="91440" bIns="45720" rtlCol="0" anchor="t">
            <a:normAutofit/>
          </a:bodyPr>
          <a:lstStyle/>
          <a:p>
            <a:r>
              <a:rPr lang="en-US" sz="1800" err="1"/>
              <a:t>UniversalNER</a:t>
            </a:r>
            <a:r>
              <a:rPr lang="en-US" sz="1800"/>
              <a:t> for Travel Entity Extraction to perform </a:t>
            </a:r>
            <a:r>
              <a:rPr lang="en-US" sz="1800" b="1">
                <a:ea typeface="+mn-lt"/>
                <a:cs typeface="+mn-lt"/>
              </a:rPr>
              <a:t>Dynamic Query Handling </a:t>
            </a:r>
            <a:r>
              <a:rPr lang="en-US" sz="1800">
                <a:ea typeface="+mn-lt"/>
                <a:cs typeface="+mn-lt"/>
              </a:rPr>
              <a:t>on User Query.</a:t>
            </a:r>
            <a:endParaRPr lang="en-US" sz="1800" b="1"/>
          </a:p>
        </p:txBody>
      </p:sp>
      <p:pic>
        <p:nvPicPr>
          <p:cNvPr id="4" name="Picture 3" descr="A screenshot of a computer&#10;&#10;Description automatically generated">
            <a:extLst>
              <a:ext uri="{FF2B5EF4-FFF2-40B4-BE49-F238E27FC236}">
                <a16:creationId xmlns:a16="http://schemas.microsoft.com/office/drawing/2014/main" id="{EF07C0F1-E10E-EC34-DB0D-3CBE44EF9EAB}"/>
              </a:ext>
            </a:extLst>
          </p:cNvPr>
          <p:cNvPicPr>
            <a:picLocks noChangeAspect="1"/>
          </p:cNvPicPr>
          <p:nvPr/>
        </p:nvPicPr>
        <p:blipFill>
          <a:blip r:embed="rId4"/>
          <a:stretch>
            <a:fillRect/>
          </a:stretch>
        </p:blipFill>
        <p:spPr>
          <a:xfrm>
            <a:off x="4808220" y="1947479"/>
            <a:ext cx="7276132" cy="3420242"/>
          </a:xfrm>
          <a:prstGeom prst="rect">
            <a:avLst/>
          </a:prstGeom>
        </p:spPr>
      </p:pic>
    </p:spTree>
    <p:extLst>
      <p:ext uri="{BB962C8B-B14F-4D97-AF65-F5344CB8AC3E}">
        <p14:creationId xmlns:p14="http://schemas.microsoft.com/office/powerpoint/2010/main" val="25934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83C3F-484F-3402-2317-C3E2212838CF}"/>
              </a:ext>
            </a:extLst>
          </p:cNvPr>
          <p:cNvSpPr>
            <a:spLocks noGrp="1"/>
          </p:cNvSpPr>
          <p:nvPr>
            <p:ph type="title"/>
          </p:nvPr>
        </p:nvSpPr>
        <p:spPr/>
        <p:txBody>
          <a:bodyPr/>
          <a:lstStyle/>
          <a:p>
            <a:r>
              <a:rPr lang="en-US">
                <a:cs typeface="Sabon Next LT"/>
              </a:rPr>
              <a:t>INTRODUCTION &amp; OBJECTIVE</a:t>
            </a:r>
          </a:p>
        </p:txBody>
      </p:sp>
      <p:sp>
        <p:nvSpPr>
          <p:cNvPr id="3" name="Content Placeholder 2">
            <a:extLst>
              <a:ext uri="{FF2B5EF4-FFF2-40B4-BE49-F238E27FC236}">
                <a16:creationId xmlns:a16="http://schemas.microsoft.com/office/drawing/2014/main" id="{157AB502-DAE6-DBAE-729E-A4159D99E4B8}"/>
              </a:ext>
            </a:extLst>
          </p:cNvPr>
          <p:cNvSpPr>
            <a:spLocks noGrp="1"/>
          </p:cNvSpPr>
          <p:nvPr>
            <p:ph idx="1"/>
          </p:nvPr>
        </p:nvSpPr>
        <p:spPr/>
        <p:txBody>
          <a:bodyPr vert="horz" lIns="91440" tIns="45720" rIns="91440" bIns="45720" rtlCol="0" anchor="t">
            <a:normAutofit/>
          </a:bodyPr>
          <a:lstStyle/>
          <a:p>
            <a:r>
              <a:rPr lang="en-US">
                <a:ea typeface="+mn-lt"/>
                <a:cs typeface="+mn-lt"/>
              </a:rPr>
              <a:t>Travel planning is an essential part of everyone’s life, whether for leisure, work, or adventure. However, organizing a trip can be overwhelming and time-consuming. </a:t>
            </a:r>
          </a:p>
          <a:p>
            <a:r>
              <a:rPr lang="en-US"/>
              <a:t>The goal of our project is to provide personalized travel recommendations that helps people plan their trips effectively and easily.</a:t>
            </a:r>
          </a:p>
        </p:txBody>
      </p:sp>
    </p:spTree>
    <p:extLst>
      <p:ext uri="{BB962C8B-B14F-4D97-AF65-F5344CB8AC3E}">
        <p14:creationId xmlns:p14="http://schemas.microsoft.com/office/powerpoint/2010/main" val="3549969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F422A-661C-055B-BF31-B57E7716D05A}"/>
              </a:ext>
            </a:extLst>
          </p:cNvPr>
          <p:cNvSpPr>
            <a:spLocks noGrp="1"/>
          </p:cNvSpPr>
          <p:nvPr>
            <p:ph type="title"/>
          </p:nvPr>
        </p:nvSpPr>
        <p:spPr/>
        <p:txBody>
          <a:bodyPr/>
          <a:lstStyle/>
          <a:p>
            <a:r>
              <a:rPr lang="en-US">
                <a:cs typeface="Sabon Next LT"/>
              </a:rPr>
              <a:t>Location Entity Extraction</a:t>
            </a:r>
            <a:endParaRPr lang="en-US"/>
          </a:p>
        </p:txBody>
      </p:sp>
      <p:sp>
        <p:nvSpPr>
          <p:cNvPr id="3" name="Content Placeholder 2">
            <a:extLst>
              <a:ext uri="{FF2B5EF4-FFF2-40B4-BE49-F238E27FC236}">
                <a16:creationId xmlns:a16="http://schemas.microsoft.com/office/drawing/2014/main" id="{11DB454E-D75A-B277-AD2F-E5C049B0725B}"/>
              </a:ext>
            </a:extLst>
          </p:cNvPr>
          <p:cNvSpPr>
            <a:spLocks noGrp="1"/>
          </p:cNvSpPr>
          <p:nvPr>
            <p:ph idx="1"/>
          </p:nvPr>
        </p:nvSpPr>
        <p:spPr/>
        <p:txBody>
          <a:bodyPr vert="horz" lIns="91440" tIns="45720" rIns="91440" bIns="45720" rtlCol="0" anchor="t">
            <a:normAutofit/>
          </a:bodyPr>
          <a:lstStyle/>
          <a:p>
            <a:r>
              <a:rPr lang="en-US"/>
              <a:t>User Prompt</a:t>
            </a:r>
          </a:p>
          <a:p>
            <a:pPr marL="0" indent="0">
              <a:buNone/>
            </a:pPr>
            <a:r>
              <a:rPr lang="en-US" sz="1800">
                <a:solidFill>
                  <a:srgbClr val="E07272"/>
                </a:solidFill>
                <a:ea typeface="+mn-lt"/>
                <a:cs typeface="+mn-lt"/>
              </a:rPr>
              <a:t> I have 10 days off for a vacation, and I'm open to explore a mountain range or relaxing by a beach. I am looking for west side like </a:t>
            </a:r>
            <a:r>
              <a:rPr lang="en-US" sz="1800" err="1">
                <a:solidFill>
                  <a:srgbClr val="E07272"/>
                </a:solidFill>
                <a:ea typeface="+mn-lt"/>
                <a:cs typeface="+mn-lt"/>
              </a:rPr>
              <a:t>calfornia</a:t>
            </a:r>
            <a:r>
              <a:rPr lang="en-US" sz="1800">
                <a:solidFill>
                  <a:srgbClr val="E07272"/>
                </a:solidFill>
                <a:ea typeface="+mn-lt"/>
                <a:cs typeface="+mn-lt"/>
              </a:rPr>
              <a:t> (San Diego or Los Angeles). I have budget of total $2000.</a:t>
            </a:r>
            <a:endParaRPr lang="en-US" sz="1800">
              <a:solidFill>
                <a:srgbClr val="E07272"/>
              </a:solidFill>
            </a:endParaRPr>
          </a:p>
        </p:txBody>
      </p:sp>
      <p:pic>
        <p:nvPicPr>
          <p:cNvPr id="5" name="Picture 4" descr="A close-up of a computer code&#10;&#10;Description automatically generated">
            <a:extLst>
              <a:ext uri="{FF2B5EF4-FFF2-40B4-BE49-F238E27FC236}">
                <a16:creationId xmlns:a16="http://schemas.microsoft.com/office/drawing/2014/main" id="{9CE2A319-B3C0-31C4-B67B-0990BE8A2FF0}"/>
              </a:ext>
            </a:extLst>
          </p:cNvPr>
          <p:cNvPicPr>
            <a:picLocks noChangeAspect="1"/>
          </p:cNvPicPr>
          <p:nvPr/>
        </p:nvPicPr>
        <p:blipFill>
          <a:blip r:embed="rId2"/>
          <a:stretch>
            <a:fillRect/>
          </a:stretch>
        </p:blipFill>
        <p:spPr>
          <a:xfrm>
            <a:off x="1690404" y="3618316"/>
            <a:ext cx="8993647" cy="863214"/>
          </a:xfrm>
          <a:prstGeom prst="rect">
            <a:avLst/>
          </a:prstGeom>
        </p:spPr>
      </p:pic>
      <p:pic>
        <p:nvPicPr>
          <p:cNvPr id="6" name="Picture 5" descr="A black text on a white background&#10;&#10;Description automatically generated">
            <a:extLst>
              <a:ext uri="{FF2B5EF4-FFF2-40B4-BE49-F238E27FC236}">
                <a16:creationId xmlns:a16="http://schemas.microsoft.com/office/drawing/2014/main" id="{368A1449-7F69-6436-7ABD-C53CEEABB399}"/>
              </a:ext>
            </a:extLst>
          </p:cNvPr>
          <p:cNvPicPr>
            <a:picLocks noChangeAspect="1"/>
          </p:cNvPicPr>
          <p:nvPr/>
        </p:nvPicPr>
        <p:blipFill>
          <a:blip r:embed="rId3"/>
          <a:stretch>
            <a:fillRect/>
          </a:stretch>
        </p:blipFill>
        <p:spPr>
          <a:xfrm>
            <a:off x="3410574" y="5144525"/>
            <a:ext cx="5548891" cy="784877"/>
          </a:xfrm>
          <a:prstGeom prst="rect">
            <a:avLst/>
          </a:prstGeom>
        </p:spPr>
      </p:pic>
    </p:spTree>
    <p:extLst>
      <p:ext uri="{BB962C8B-B14F-4D97-AF65-F5344CB8AC3E}">
        <p14:creationId xmlns:p14="http://schemas.microsoft.com/office/powerpoint/2010/main" val="1212905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9088A-E7A8-F52A-4214-02F803AE6FF2}"/>
              </a:ext>
            </a:extLst>
          </p:cNvPr>
          <p:cNvSpPr>
            <a:spLocks noGrp="1"/>
          </p:cNvSpPr>
          <p:nvPr>
            <p:ph type="title"/>
          </p:nvPr>
        </p:nvSpPr>
        <p:spPr/>
        <p:txBody>
          <a:bodyPr/>
          <a:lstStyle/>
          <a:p>
            <a:r>
              <a:rPr lang="en-US">
                <a:cs typeface="Sabon Next LT"/>
              </a:rPr>
              <a:t>Budget Entity Extraction</a:t>
            </a:r>
          </a:p>
        </p:txBody>
      </p:sp>
      <p:pic>
        <p:nvPicPr>
          <p:cNvPr id="4" name="Content Placeholder 3" descr="A close-up of a computer code&#10;&#10;Description automatically generated">
            <a:extLst>
              <a:ext uri="{FF2B5EF4-FFF2-40B4-BE49-F238E27FC236}">
                <a16:creationId xmlns:a16="http://schemas.microsoft.com/office/drawing/2014/main" id="{AFBFC15F-FAF1-E499-ECD1-202BEE16ED3D}"/>
              </a:ext>
            </a:extLst>
          </p:cNvPr>
          <p:cNvPicPr>
            <a:picLocks noGrp="1" noChangeAspect="1"/>
          </p:cNvPicPr>
          <p:nvPr>
            <p:ph idx="1"/>
          </p:nvPr>
        </p:nvPicPr>
        <p:blipFill>
          <a:blip r:embed="rId2"/>
          <a:stretch>
            <a:fillRect/>
          </a:stretch>
        </p:blipFill>
        <p:spPr>
          <a:xfrm>
            <a:off x="2125900" y="2380056"/>
            <a:ext cx="7940200" cy="820663"/>
          </a:xfrm>
        </p:spPr>
      </p:pic>
      <p:pic>
        <p:nvPicPr>
          <p:cNvPr id="5" name="Picture 4" descr="A white background with black text&#10;&#10;Description automatically generated">
            <a:extLst>
              <a:ext uri="{FF2B5EF4-FFF2-40B4-BE49-F238E27FC236}">
                <a16:creationId xmlns:a16="http://schemas.microsoft.com/office/drawing/2014/main" id="{31C934B2-7374-044F-CB19-0E8081CF8DE9}"/>
              </a:ext>
            </a:extLst>
          </p:cNvPr>
          <p:cNvPicPr>
            <a:picLocks noChangeAspect="1"/>
          </p:cNvPicPr>
          <p:nvPr/>
        </p:nvPicPr>
        <p:blipFill>
          <a:blip r:embed="rId3"/>
          <a:srcRect l="10514" t="7536" r="934" b="1739"/>
          <a:stretch/>
        </p:blipFill>
        <p:spPr>
          <a:xfrm>
            <a:off x="2126524" y="3618150"/>
            <a:ext cx="2697711" cy="744384"/>
          </a:xfrm>
          <a:prstGeom prst="rect">
            <a:avLst/>
          </a:prstGeom>
        </p:spPr>
      </p:pic>
    </p:spTree>
    <p:extLst>
      <p:ext uri="{BB962C8B-B14F-4D97-AF65-F5344CB8AC3E}">
        <p14:creationId xmlns:p14="http://schemas.microsoft.com/office/powerpoint/2010/main" val="27884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547B-B4A1-6C57-519D-B09D93AD9254}"/>
              </a:ext>
            </a:extLst>
          </p:cNvPr>
          <p:cNvSpPr>
            <a:spLocks noGrp="1"/>
          </p:cNvSpPr>
          <p:nvPr>
            <p:ph type="title"/>
          </p:nvPr>
        </p:nvSpPr>
        <p:spPr/>
        <p:txBody>
          <a:bodyPr/>
          <a:lstStyle/>
          <a:p>
            <a:r>
              <a:rPr lang="en-US">
                <a:cs typeface="Sabon Next LT"/>
              </a:rPr>
              <a:t>Location Preference and Vacation Duration</a:t>
            </a:r>
            <a:endParaRPr lang="en-US"/>
          </a:p>
        </p:txBody>
      </p:sp>
      <p:pic>
        <p:nvPicPr>
          <p:cNvPr id="4" name="Content Placeholder 3">
            <a:extLst>
              <a:ext uri="{FF2B5EF4-FFF2-40B4-BE49-F238E27FC236}">
                <a16:creationId xmlns:a16="http://schemas.microsoft.com/office/drawing/2014/main" id="{053E3BA0-AF60-C793-6AD3-035C687C25AA}"/>
              </a:ext>
            </a:extLst>
          </p:cNvPr>
          <p:cNvPicPr>
            <a:picLocks noGrp="1" noChangeAspect="1"/>
          </p:cNvPicPr>
          <p:nvPr>
            <p:ph idx="1"/>
          </p:nvPr>
        </p:nvPicPr>
        <p:blipFill>
          <a:blip r:embed="rId2"/>
          <a:stretch>
            <a:fillRect/>
          </a:stretch>
        </p:blipFill>
        <p:spPr>
          <a:xfrm>
            <a:off x="2104669" y="1898331"/>
            <a:ext cx="7192176" cy="609065"/>
          </a:xfrm>
        </p:spPr>
      </p:pic>
      <p:pic>
        <p:nvPicPr>
          <p:cNvPr id="5" name="Picture 4">
            <a:extLst>
              <a:ext uri="{FF2B5EF4-FFF2-40B4-BE49-F238E27FC236}">
                <a16:creationId xmlns:a16="http://schemas.microsoft.com/office/drawing/2014/main" id="{21AE9F72-A36D-103A-BD0F-0F874600CC55}"/>
              </a:ext>
            </a:extLst>
          </p:cNvPr>
          <p:cNvPicPr>
            <a:picLocks noChangeAspect="1"/>
          </p:cNvPicPr>
          <p:nvPr/>
        </p:nvPicPr>
        <p:blipFill>
          <a:blip r:embed="rId3"/>
          <a:stretch>
            <a:fillRect/>
          </a:stretch>
        </p:blipFill>
        <p:spPr>
          <a:xfrm>
            <a:off x="2105381" y="2896579"/>
            <a:ext cx="4121387" cy="537850"/>
          </a:xfrm>
          <a:prstGeom prst="rect">
            <a:avLst/>
          </a:prstGeom>
        </p:spPr>
      </p:pic>
      <p:pic>
        <p:nvPicPr>
          <p:cNvPr id="6" name="Picture 5">
            <a:extLst>
              <a:ext uri="{FF2B5EF4-FFF2-40B4-BE49-F238E27FC236}">
                <a16:creationId xmlns:a16="http://schemas.microsoft.com/office/drawing/2014/main" id="{8EB06619-035C-5B2E-72EE-DDCD63116BA8}"/>
              </a:ext>
            </a:extLst>
          </p:cNvPr>
          <p:cNvPicPr>
            <a:picLocks noChangeAspect="1"/>
          </p:cNvPicPr>
          <p:nvPr/>
        </p:nvPicPr>
        <p:blipFill>
          <a:blip r:embed="rId4"/>
          <a:stretch>
            <a:fillRect/>
          </a:stretch>
        </p:blipFill>
        <p:spPr>
          <a:xfrm>
            <a:off x="2102176" y="3888827"/>
            <a:ext cx="7190039" cy="611469"/>
          </a:xfrm>
          <a:prstGeom prst="rect">
            <a:avLst/>
          </a:prstGeom>
        </p:spPr>
      </p:pic>
      <p:pic>
        <p:nvPicPr>
          <p:cNvPr id="7" name="Picture 6">
            <a:extLst>
              <a:ext uri="{FF2B5EF4-FFF2-40B4-BE49-F238E27FC236}">
                <a16:creationId xmlns:a16="http://schemas.microsoft.com/office/drawing/2014/main" id="{194EA8A9-9A56-F797-2B20-D3A9DC255D72}"/>
              </a:ext>
            </a:extLst>
          </p:cNvPr>
          <p:cNvPicPr>
            <a:picLocks noChangeAspect="1"/>
          </p:cNvPicPr>
          <p:nvPr/>
        </p:nvPicPr>
        <p:blipFill>
          <a:blip r:embed="rId5"/>
          <a:stretch>
            <a:fillRect/>
          </a:stretch>
        </p:blipFill>
        <p:spPr>
          <a:xfrm>
            <a:off x="2103067" y="4914366"/>
            <a:ext cx="2190750" cy="601980"/>
          </a:xfrm>
          <a:prstGeom prst="rect">
            <a:avLst/>
          </a:prstGeom>
        </p:spPr>
      </p:pic>
    </p:spTree>
    <p:extLst>
      <p:ext uri="{BB962C8B-B14F-4D97-AF65-F5344CB8AC3E}">
        <p14:creationId xmlns:p14="http://schemas.microsoft.com/office/powerpoint/2010/main" val="182177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168-A14F-2149-4353-0240E4141F2A}"/>
              </a:ext>
            </a:extLst>
          </p:cNvPr>
          <p:cNvSpPr>
            <a:spLocks noGrp="1"/>
          </p:cNvSpPr>
          <p:nvPr>
            <p:ph type="title"/>
          </p:nvPr>
        </p:nvSpPr>
        <p:spPr/>
        <p:txBody>
          <a:bodyPr/>
          <a:lstStyle/>
          <a:p>
            <a:r>
              <a:rPr lang="en-US">
                <a:cs typeface="Sabon Next LT"/>
              </a:rPr>
              <a:t>Vacation Start Date</a:t>
            </a:r>
            <a:endParaRPr lang="en-US"/>
          </a:p>
        </p:txBody>
      </p:sp>
      <p:pic>
        <p:nvPicPr>
          <p:cNvPr id="4" name="Content Placeholder 3">
            <a:extLst>
              <a:ext uri="{FF2B5EF4-FFF2-40B4-BE49-F238E27FC236}">
                <a16:creationId xmlns:a16="http://schemas.microsoft.com/office/drawing/2014/main" id="{0DE9BBB7-1EFF-C349-4E7F-AD17B6220A3E}"/>
              </a:ext>
            </a:extLst>
          </p:cNvPr>
          <p:cNvPicPr>
            <a:picLocks noGrp="1" noChangeAspect="1"/>
          </p:cNvPicPr>
          <p:nvPr>
            <p:ph idx="1"/>
          </p:nvPr>
        </p:nvPicPr>
        <p:blipFill>
          <a:blip r:embed="rId2"/>
          <a:stretch>
            <a:fillRect/>
          </a:stretch>
        </p:blipFill>
        <p:spPr>
          <a:xfrm>
            <a:off x="2382344" y="2290281"/>
            <a:ext cx="6846444" cy="541050"/>
          </a:xfrm>
        </p:spPr>
      </p:pic>
      <p:pic>
        <p:nvPicPr>
          <p:cNvPr id="5" name="Picture 4">
            <a:extLst>
              <a:ext uri="{FF2B5EF4-FFF2-40B4-BE49-F238E27FC236}">
                <a16:creationId xmlns:a16="http://schemas.microsoft.com/office/drawing/2014/main" id="{E594C537-832E-5CC7-467F-D823AC31221E}"/>
              </a:ext>
            </a:extLst>
          </p:cNvPr>
          <p:cNvPicPr>
            <a:picLocks noChangeAspect="1"/>
          </p:cNvPicPr>
          <p:nvPr/>
        </p:nvPicPr>
        <p:blipFill>
          <a:blip r:embed="rId3"/>
          <a:stretch>
            <a:fillRect/>
          </a:stretch>
        </p:blipFill>
        <p:spPr>
          <a:xfrm>
            <a:off x="2382343" y="3253646"/>
            <a:ext cx="2080822" cy="556822"/>
          </a:xfrm>
          <a:prstGeom prst="rect">
            <a:avLst/>
          </a:prstGeom>
        </p:spPr>
      </p:pic>
    </p:spTree>
    <p:extLst>
      <p:ext uri="{BB962C8B-B14F-4D97-AF65-F5344CB8AC3E}">
        <p14:creationId xmlns:p14="http://schemas.microsoft.com/office/powerpoint/2010/main" val="4062525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13" name="Picture 12">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14" name="Picture 13">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a:extLst>
              <a:ext uri="{FF2B5EF4-FFF2-40B4-BE49-F238E27FC236}">
                <a16:creationId xmlns:a16="http://schemas.microsoft.com/office/drawing/2014/main" id="{644E5466-1D8B-996F-A68E-1B414EB698A8}"/>
              </a:ext>
            </a:extLst>
          </p:cNvPr>
          <p:cNvSpPr>
            <a:spLocks noGrp="1"/>
          </p:cNvSpPr>
          <p:nvPr>
            <p:ph type="title"/>
          </p:nvPr>
        </p:nvSpPr>
        <p:spPr>
          <a:xfrm>
            <a:off x="609601" y="559813"/>
            <a:ext cx="5181599" cy="5612387"/>
          </a:xfrm>
        </p:spPr>
        <p:txBody>
          <a:bodyPr anchor="ctr">
            <a:normAutofit/>
          </a:bodyPr>
          <a:lstStyle/>
          <a:p>
            <a:r>
              <a:rPr lang="en-US">
                <a:cs typeface="Sabon Next LT"/>
              </a:rPr>
              <a:t>Challenges with </a:t>
            </a:r>
            <a:r>
              <a:rPr lang="en-US" err="1">
                <a:cs typeface="Sabon Next LT"/>
              </a:rPr>
              <a:t>UniversalNER</a:t>
            </a:r>
            <a:endParaRPr lang="en-US" err="1"/>
          </a:p>
        </p:txBody>
      </p:sp>
      <p:sp>
        <p:nvSpPr>
          <p:cNvPr id="3" name="Content Placeholder 2">
            <a:extLst>
              <a:ext uri="{FF2B5EF4-FFF2-40B4-BE49-F238E27FC236}">
                <a16:creationId xmlns:a16="http://schemas.microsoft.com/office/drawing/2014/main" id="{484B27D1-4DCD-F387-7DFF-9E242E347AB1}"/>
              </a:ext>
            </a:extLst>
          </p:cNvPr>
          <p:cNvSpPr>
            <a:spLocks noGrp="1"/>
          </p:cNvSpPr>
          <p:nvPr>
            <p:ph idx="1"/>
          </p:nvPr>
        </p:nvSpPr>
        <p:spPr>
          <a:xfrm>
            <a:off x="6477000" y="559813"/>
            <a:ext cx="5180106" cy="5612387"/>
          </a:xfrm>
        </p:spPr>
        <p:txBody>
          <a:bodyPr vert="horz" lIns="91440" tIns="45720" rIns="91440" bIns="45720" rtlCol="0" anchor="ctr">
            <a:normAutofit/>
          </a:bodyPr>
          <a:lstStyle/>
          <a:p>
            <a:r>
              <a:rPr lang="en-US" sz="1800"/>
              <a:t>Single Entity </a:t>
            </a:r>
            <a:r>
              <a:rPr lang="en-US" sz="1800" err="1"/>
              <a:t>Retrevial</a:t>
            </a:r>
            <a:r>
              <a:rPr lang="en-US" sz="1800"/>
              <a:t> at a time</a:t>
            </a:r>
          </a:p>
          <a:p>
            <a:r>
              <a:rPr lang="en-US" sz="1800"/>
              <a:t>Extracted entities requires validation</a:t>
            </a:r>
          </a:p>
          <a:p>
            <a:r>
              <a:rPr lang="en-US" sz="1800"/>
              <a:t>Compute expensive</a:t>
            </a:r>
          </a:p>
          <a:p>
            <a:endParaRPr lang="en-US" sz="1800"/>
          </a:p>
        </p:txBody>
      </p:sp>
    </p:spTree>
    <p:extLst>
      <p:ext uri="{BB962C8B-B14F-4D97-AF65-F5344CB8AC3E}">
        <p14:creationId xmlns:p14="http://schemas.microsoft.com/office/powerpoint/2010/main" val="2111277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B3127-42E4-1EFD-DDF0-B6BA17F0F454}"/>
              </a:ext>
            </a:extLst>
          </p:cNvPr>
          <p:cNvSpPr>
            <a:spLocks noGrp="1"/>
          </p:cNvSpPr>
          <p:nvPr>
            <p:ph type="title"/>
          </p:nvPr>
        </p:nvSpPr>
        <p:spPr/>
        <p:txBody>
          <a:bodyPr/>
          <a:lstStyle/>
          <a:p>
            <a:r>
              <a:rPr lang="en-US">
                <a:cs typeface="Sabon Next LT"/>
              </a:rPr>
              <a:t>Example:</a:t>
            </a:r>
            <a:endParaRPr lang="en-US"/>
          </a:p>
        </p:txBody>
      </p:sp>
      <p:sp>
        <p:nvSpPr>
          <p:cNvPr id="3" name="Content Placeholder 2">
            <a:extLst>
              <a:ext uri="{FF2B5EF4-FFF2-40B4-BE49-F238E27FC236}">
                <a16:creationId xmlns:a16="http://schemas.microsoft.com/office/drawing/2014/main" id="{3639EA17-032F-4804-E42B-4544C31CAE42}"/>
              </a:ext>
            </a:extLst>
          </p:cNvPr>
          <p:cNvSpPr>
            <a:spLocks noGrp="1"/>
          </p:cNvSpPr>
          <p:nvPr>
            <p:ph idx="1"/>
          </p:nvPr>
        </p:nvSpPr>
        <p:spPr/>
        <p:txBody>
          <a:bodyPr vert="horz" lIns="91440" tIns="45720" rIns="91440" bIns="45720" rtlCol="0" anchor="t">
            <a:normAutofit/>
          </a:bodyPr>
          <a:lstStyle/>
          <a:p>
            <a:r>
              <a:rPr lang="en-US"/>
              <a:t>User Prompt</a:t>
            </a:r>
          </a:p>
          <a:p>
            <a:pPr marL="0" indent="0">
              <a:buNone/>
            </a:pPr>
            <a:r>
              <a:rPr lang="en-US" sz="1800">
                <a:solidFill>
                  <a:srgbClr val="E07272"/>
                </a:solidFill>
                <a:ea typeface="+mn-lt"/>
                <a:cs typeface="+mn-lt"/>
              </a:rPr>
              <a:t> I have 10 days off for a vacation, and I'm open to explore a mountain range or relaxing by a beach. I am looking for west side like </a:t>
            </a:r>
            <a:r>
              <a:rPr lang="en-US" sz="1800" err="1">
                <a:solidFill>
                  <a:srgbClr val="E07272"/>
                </a:solidFill>
                <a:ea typeface="+mn-lt"/>
                <a:cs typeface="+mn-lt"/>
              </a:rPr>
              <a:t>collyfornia</a:t>
            </a:r>
            <a:r>
              <a:rPr lang="en-US" sz="1800">
                <a:solidFill>
                  <a:srgbClr val="E07272"/>
                </a:solidFill>
                <a:ea typeface="+mn-lt"/>
                <a:cs typeface="+mn-lt"/>
              </a:rPr>
              <a:t> (San </a:t>
            </a:r>
            <a:r>
              <a:rPr lang="en-US" sz="1800" err="1">
                <a:solidFill>
                  <a:srgbClr val="E07272"/>
                </a:solidFill>
                <a:ea typeface="+mn-lt"/>
                <a:cs typeface="+mn-lt"/>
              </a:rPr>
              <a:t>Dgo</a:t>
            </a:r>
            <a:r>
              <a:rPr lang="en-US" sz="1800">
                <a:solidFill>
                  <a:srgbClr val="E07272"/>
                </a:solidFill>
                <a:ea typeface="+mn-lt"/>
                <a:cs typeface="+mn-lt"/>
              </a:rPr>
              <a:t> or Loss Ago). I have budget of total $2000</a:t>
            </a:r>
          </a:p>
          <a:p>
            <a:pPr marL="0" indent="0">
              <a:buNone/>
            </a:pPr>
            <a:endParaRPr lang="en-US" sz="1800">
              <a:solidFill>
                <a:srgbClr val="E07272"/>
              </a:solidFill>
              <a:ea typeface="+mn-lt"/>
              <a:cs typeface="+mn-lt"/>
            </a:endParaRPr>
          </a:p>
        </p:txBody>
      </p:sp>
      <p:pic>
        <p:nvPicPr>
          <p:cNvPr id="4" name="Picture 3" descr="A close-up of a computer screen&#10;&#10;Description automatically generated">
            <a:extLst>
              <a:ext uri="{FF2B5EF4-FFF2-40B4-BE49-F238E27FC236}">
                <a16:creationId xmlns:a16="http://schemas.microsoft.com/office/drawing/2014/main" id="{0816861C-B73F-BC23-72AD-756252760B03}"/>
              </a:ext>
            </a:extLst>
          </p:cNvPr>
          <p:cNvPicPr>
            <a:picLocks noChangeAspect="1"/>
          </p:cNvPicPr>
          <p:nvPr/>
        </p:nvPicPr>
        <p:blipFill>
          <a:blip r:embed="rId2"/>
          <a:stretch>
            <a:fillRect/>
          </a:stretch>
        </p:blipFill>
        <p:spPr>
          <a:xfrm>
            <a:off x="864460" y="3425884"/>
            <a:ext cx="8597247" cy="704137"/>
          </a:xfrm>
          <a:prstGeom prst="rect">
            <a:avLst/>
          </a:prstGeom>
        </p:spPr>
      </p:pic>
      <p:pic>
        <p:nvPicPr>
          <p:cNvPr id="5" name="Picture 4">
            <a:extLst>
              <a:ext uri="{FF2B5EF4-FFF2-40B4-BE49-F238E27FC236}">
                <a16:creationId xmlns:a16="http://schemas.microsoft.com/office/drawing/2014/main" id="{2A82A920-1AFA-95A7-C13B-0FB7F098CD25}"/>
              </a:ext>
            </a:extLst>
          </p:cNvPr>
          <p:cNvPicPr>
            <a:picLocks noChangeAspect="1"/>
          </p:cNvPicPr>
          <p:nvPr/>
        </p:nvPicPr>
        <p:blipFill>
          <a:blip r:embed="rId3"/>
          <a:stretch>
            <a:fillRect/>
          </a:stretch>
        </p:blipFill>
        <p:spPr>
          <a:xfrm>
            <a:off x="861523" y="4544048"/>
            <a:ext cx="4928430" cy="654109"/>
          </a:xfrm>
          <a:prstGeom prst="rect">
            <a:avLst/>
          </a:prstGeom>
        </p:spPr>
      </p:pic>
    </p:spTree>
    <p:extLst>
      <p:ext uri="{BB962C8B-B14F-4D97-AF65-F5344CB8AC3E}">
        <p14:creationId xmlns:p14="http://schemas.microsoft.com/office/powerpoint/2010/main" val="1303755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C746-72A3-FDAC-8C04-C7C566388131}"/>
              </a:ext>
            </a:extLst>
          </p:cNvPr>
          <p:cNvSpPr>
            <a:spLocks noGrp="1"/>
          </p:cNvSpPr>
          <p:nvPr>
            <p:ph type="title"/>
          </p:nvPr>
        </p:nvSpPr>
        <p:spPr/>
        <p:txBody>
          <a:bodyPr/>
          <a:lstStyle/>
          <a:p>
            <a:r>
              <a:rPr lang="en-US">
                <a:cs typeface="Sabon Next LT"/>
              </a:rPr>
              <a:t>Utilizing GPT 4o Mini</a:t>
            </a:r>
            <a:endParaRPr lang="en-US"/>
          </a:p>
        </p:txBody>
      </p:sp>
      <p:sp>
        <p:nvSpPr>
          <p:cNvPr id="6" name="Content Placeholder 5">
            <a:extLst>
              <a:ext uri="{FF2B5EF4-FFF2-40B4-BE49-F238E27FC236}">
                <a16:creationId xmlns:a16="http://schemas.microsoft.com/office/drawing/2014/main" id="{0025A937-FE82-7ED4-FE9A-F03250952E5F}"/>
              </a:ext>
            </a:extLst>
          </p:cNvPr>
          <p:cNvSpPr>
            <a:spLocks noGrp="1"/>
          </p:cNvSpPr>
          <p:nvPr>
            <p:ph idx="1"/>
          </p:nvPr>
        </p:nvSpPr>
        <p:spPr/>
        <p:txBody>
          <a:bodyPr vert="horz" lIns="91440" tIns="45720" rIns="91440" bIns="45720" rtlCol="0" anchor="t">
            <a:normAutofit fontScale="92500"/>
          </a:bodyPr>
          <a:lstStyle/>
          <a:p>
            <a:r>
              <a:rPr lang="en-US"/>
              <a:t>User Prompt:</a:t>
            </a:r>
          </a:p>
          <a:p>
            <a:pPr marL="0" indent="0">
              <a:lnSpc>
                <a:spcPct val="130000"/>
              </a:lnSpc>
              <a:buNone/>
            </a:pPr>
            <a:r>
              <a:rPr lang="en-US" sz="2100">
                <a:solidFill>
                  <a:srgbClr val="E07272"/>
                </a:solidFill>
                <a:ea typeface="+mn-lt"/>
                <a:cs typeface="+mn-lt"/>
              </a:rPr>
              <a:t>I have 4 days off for a vacation, and I'd like to visit places with a beach and hiking spots. Ideally, I would prefer California. My budget for this trip is $500. </a:t>
            </a:r>
          </a:p>
          <a:p>
            <a:pPr marL="0" indent="0">
              <a:lnSpc>
                <a:spcPct val="130000"/>
              </a:lnSpc>
              <a:buNone/>
            </a:pPr>
            <a:r>
              <a:rPr lang="en-US" sz="2100">
                <a:solidFill>
                  <a:srgbClr val="E07272"/>
                </a:solidFill>
                <a:ea typeface="+mn-lt"/>
                <a:cs typeface="+mn-lt"/>
              </a:rPr>
              <a:t>I am interested in exploring cultural landmarks, trying local food, and maybe doing some outdoor activities. </a:t>
            </a:r>
          </a:p>
          <a:p>
            <a:pPr marL="0" indent="0">
              <a:lnSpc>
                <a:spcPct val="130000"/>
              </a:lnSpc>
              <a:buNone/>
            </a:pPr>
            <a:r>
              <a:rPr lang="en-US" sz="2100">
                <a:solidFill>
                  <a:srgbClr val="E07272"/>
                </a:solidFill>
                <a:ea typeface="+mn-lt"/>
                <a:cs typeface="+mn-lt"/>
              </a:rPr>
              <a:t>Can you recommend a travel itinerary, including accommodation options, famous landmarks, and affordable places to eat? My vacation starts on 10th Oct and ends on 14th Oct</a:t>
            </a:r>
          </a:p>
          <a:p>
            <a:pPr marL="0" indent="0">
              <a:lnSpc>
                <a:spcPct val="130000"/>
              </a:lnSpc>
              <a:buNone/>
            </a:pPr>
            <a:r>
              <a:rPr lang="en-US" sz="2100">
                <a:solidFill>
                  <a:srgbClr val="E07272"/>
                </a:solidFill>
                <a:ea typeface="+mn-lt"/>
                <a:cs typeface="+mn-lt"/>
              </a:rPr>
              <a:t>Please make sure that all recommendations fit within my budget, and include public transport options where necessary.</a:t>
            </a:r>
          </a:p>
        </p:txBody>
      </p:sp>
    </p:spTree>
    <p:extLst>
      <p:ext uri="{BB962C8B-B14F-4D97-AF65-F5344CB8AC3E}">
        <p14:creationId xmlns:p14="http://schemas.microsoft.com/office/powerpoint/2010/main" val="2896123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6" name="Picture 25">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28" name="Rectangle 27">
            <a:extLst>
              <a:ext uri="{FF2B5EF4-FFF2-40B4-BE49-F238E27FC236}">
                <a16:creationId xmlns:a16="http://schemas.microsoft.com/office/drawing/2014/main" id="{37FDDF72-DE39-4F99-A3C1-DD9D7815D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5E4ECE80-3AD1-450C-B62A-98788F1939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1" name="Content Placeholder 10" descr="A screenshot of a computer&#10;&#10;Description automatically generated">
            <a:extLst>
              <a:ext uri="{FF2B5EF4-FFF2-40B4-BE49-F238E27FC236}">
                <a16:creationId xmlns:a16="http://schemas.microsoft.com/office/drawing/2014/main" id="{173D4EF4-68DE-B8B3-BE98-408128731CAC}"/>
              </a:ext>
            </a:extLst>
          </p:cNvPr>
          <p:cNvPicPr>
            <a:picLocks noGrp="1" noChangeAspect="1"/>
          </p:cNvPicPr>
          <p:nvPr>
            <p:ph idx="1"/>
          </p:nvPr>
        </p:nvPicPr>
        <p:blipFill>
          <a:blip r:embed="rId3">
            <a:alphaModFix/>
          </a:blip>
          <a:srcRect r="46211"/>
          <a:stretch/>
        </p:blipFill>
        <p:spPr>
          <a:xfrm>
            <a:off x="20" y="10"/>
            <a:ext cx="12191980" cy="6856614"/>
          </a:xfrm>
          <a:prstGeom prst="rect">
            <a:avLst/>
          </a:prstGeom>
        </p:spPr>
      </p:pic>
    </p:spTree>
    <p:extLst>
      <p:ext uri="{BB962C8B-B14F-4D97-AF65-F5344CB8AC3E}">
        <p14:creationId xmlns:p14="http://schemas.microsoft.com/office/powerpoint/2010/main" val="37717225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B746456-CE19-CA34-B2CE-0A67976F6F23}"/>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a:t>Week 4</a:t>
            </a:r>
          </a:p>
        </p:txBody>
      </p:sp>
      <p:pic>
        <p:nvPicPr>
          <p:cNvPr id="7" name="Graphic 6" descr="Calendar Week">
            <a:extLst>
              <a:ext uri="{FF2B5EF4-FFF2-40B4-BE49-F238E27FC236}">
                <a16:creationId xmlns:a16="http://schemas.microsoft.com/office/drawing/2014/main" id="{94243789-2B7A-8B48-2F0C-91488BF68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20592189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A017-4855-2B63-E305-9796287EB40E}"/>
              </a:ext>
            </a:extLst>
          </p:cNvPr>
          <p:cNvSpPr>
            <a:spLocks noGrp="1"/>
          </p:cNvSpPr>
          <p:nvPr>
            <p:ph type="title"/>
          </p:nvPr>
        </p:nvSpPr>
        <p:spPr/>
        <p:txBody>
          <a:bodyPr/>
          <a:lstStyle/>
          <a:p>
            <a:r>
              <a:rPr lang="en-US">
                <a:cs typeface="Sabon Next LT"/>
              </a:rPr>
              <a:t>Darshil</a:t>
            </a:r>
            <a:endParaRPr lang="en-US"/>
          </a:p>
        </p:txBody>
      </p:sp>
      <p:sp>
        <p:nvSpPr>
          <p:cNvPr id="3" name="Content Placeholder 2">
            <a:extLst>
              <a:ext uri="{FF2B5EF4-FFF2-40B4-BE49-F238E27FC236}">
                <a16:creationId xmlns:a16="http://schemas.microsoft.com/office/drawing/2014/main" id="{7772F275-CD89-269C-CB23-9DDE766041A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680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F327E-5854-84A2-0E66-23DA9C09846E}"/>
              </a:ext>
            </a:extLst>
          </p:cNvPr>
          <p:cNvSpPr>
            <a:spLocks noGrp="1"/>
          </p:cNvSpPr>
          <p:nvPr>
            <p:ph type="title"/>
          </p:nvPr>
        </p:nvSpPr>
        <p:spPr/>
        <p:txBody>
          <a:bodyPr/>
          <a:lstStyle/>
          <a:p>
            <a:r>
              <a:rPr lang="en-US">
                <a:cs typeface="Sabon Next LT"/>
              </a:rPr>
              <a:t>PROBLEM STATEMENT</a:t>
            </a:r>
            <a:endParaRPr lang="en-US"/>
          </a:p>
        </p:txBody>
      </p:sp>
      <p:sp>
        <p:nvSpPr>
          <p:cNvPr id="3" name="Content Placeholder 2">
            <a:extLst>
              <a:ext uri="{FF2B5EF4-FFF2-40B4-BE49-F238E27FC236}">
                <a16:creationId xmlns:a16="http://schemas.microsoft.com/office/drawing/2014/main" id="{442A10BB-7F8F-EC98-F1DA-78ED0A4B54CD}"/>
              </a:ext>
            </a:extLst>
          </p:cNvPr>
          <p:cNvSpPr>
            <a:spLocks noGrp="1"/>
          </p:cNvSpPr>
          <p:nvPr>
            <p:ph idx="1"/>
          </p:nvPr>
        </p:nvSpPr>
        <p:spPr/>
        <p:txBody>
          <a:bodyPr vert="horz" lIns="91440" tIns="45720" rIns="91440" bIns="45720" rtlCol="0" anchor="t">
            <a:normAutofit/>
          </a:bodyPr>
          <a:lstStyle/>
          <a:p>
            <a:r>
              <a:rPr lang="en-US" b="1"/>
              <a:t>Travel planning is complex:</a:t>
            </a:r>
            <a:r>
              <a:rPr lang="en-US"/>
              <a:t> Modern travelers need to visit multiple scattered platforms to plan a trip.</a:t>
            </a:r>
          </a:p>
          <a:p>
            <a:r>
              <a:rPr lang="en-US" b="1"/>
              <a:t>Lack of personalization:</a:t>
            </a:r>
            <a:r>
              <a:rPr lang="en-US"/>
              <a:t> Most tourism websites offer generic suggestions that don't consider individual preferences like budget, travel style, or specific interests.</a:t>
            </a:r>
          </a:p>
          <a:p>
            <a:r>
              <a:rPr lang="en-US" b="1">
                <a:ea typeface="+mn-lt"/>
                <a:cs typeface="+mn-lt"/>
              </a:rPr>
              <a:t>Challenge:</a:t>
            </a:r>
            <a:r>
              <a:rPr lang="en-US">
                <a:ea typeface="+mn-lt"/>
                <a:cs typeface="+mn-lt"/>
              </a:rPr>
              <a:t> How can we streamline the travel planning experience, offering tailored recommendations based on user preferences and budget in a single platform?</a:t>
            </a:r>
            <a:endParaRPr lang="en-US"/>
          </a:p>
          <a:p>
            <a:endParaRPr lang="en-US" b="1"/>
          </a:p>
        </p:txBody>
      </p:sp>
    </p:spTree>
    <p:extLst>
      <p:ext uri="{BB962C8B-B14F-4D97-AF65-F5344CB8AC3E}">
        <p14:creationId xmlns:p14="http://schemas.microsoft.com/office/powerpoint/2010/main" val="936829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C3F7-BA1B-1A7A-E918-343883B21064}"/>
              </a:ext>
            </a:extLst>
          </p:cNvPr>
          <p:cNvSpPr>
            <a:spLocks noGrp="1"/>
          </p:cNvSpPr>
          <p:nvPr>
            <p:ph type="title"/>
          </p:nvPr>
        </p:nvSpPr>
        <p:spPr/>
        <p:txBody>
          <a:bodyPr/>
          <a:lstStyle/>
          <a:p>
            <a:r>
              <a:rPr lang="en-US">
                <a:cs typeface="Sabon Next LT"/>
              </a:rPr>
              <a:t>Prarthana – Data Scraping</a:t>
            </a:r>
            <a:endParaRPr lang="en-US"/>
          </a:p>
        </p:txBody>
      </p:sp>
      <p:sp>
        <p:nvSpPr>
          <p:cNvPr id="3" name="Content Placeholder 2">
            <a:extLst>
              <a:ext uri="{FF2B5EF4-FFF2-40B4-BE49-F238E27FC236}">
                <a16:creationId xmlns:a16="http://schemas.microsoft.com/office/drawing/2014/main" id="{8B878944-9DBA-E2DF-CFB3-54FE911A6918}"/>
              </a:ext>
            </a:extLst>
          </p:cNvPr>
          <p:cNvSpPr>
            <a:spLocks noGrp="1"/>
          </p:cNvSpPr>
          <p:nvPr>
            <p:ph idx="1"/>
          </p:nvPr>
        </p:nvSpPr>
        <p:spPr/>
        <p:txBody>
          <a:bodyPr vert="horz" lIns="91440" tIns="45720" rIns="91440" bIns="45720" rtlCol="0" anchor="t">
            <a:normAutofit fontScale="92500" lnSpcReduction="10000"/>
          </a:bodyPr>
          <a:lstStyle/>
          <a:p>
            <a:r>
              <a:rPr lang="en-US">
                <a:ea typeface="+mn-lt"/>
                <a:cs typeface="+mn-lt"/>
              </a:rPr>
              <a:t>Successfully scraped data for 8 cities, approximately </a:t>
            </a:r>
            <a:r>
              <a:rPr lang="en-US" b="1">
                <a:ea typeface="+mn-lt"/>
                <a:cs typeface="+mn-lt"/>
              </a:rPr>
              <a:t>30,000 records</a:t>
            </a:r>
            <a:r>
              <a:rPr lang="en-US">
                <a:ea typeface="+mn-lt"/>
                <a:cs typeface="+mn-lt"/>
              </a:rPr>
              <a:t> for restaurants, hotels, and attractions using </a:t>
            </a:r>
            <a:r>
              <a:rPr lang="en-US" err="1">
                <a:ea typeface="+mn-lt"/>
                <a:cs typeface="+mn-lt"/>
              </a:rPr>
              <a:t>Apify</a:t>
            </a:r>
            <a:r>
              <a:rPr lang="en-US">
                <a:ea typeface="+mn-lt"/>
                <a:cs typeface="+mn-lt"/>
              </a:rPr>
              <a:t> and python scripts.</a:t>
            </a:r>
            <a:endParaRPr lang="en-US"/>
          </a:p>
          <a:p>
            <a:r>
              <a:rPr lang="en-US">
                <a:ea typeface="+mn-lt"/>
                <a:cs typeface="+mn-lt"/>
              </a:rPr>
              <a:t>Extracted and organized data for </a:t>
            </a:r>
            <a:r>
              <a:rPr lang="en-US" b="1">
                <a:ea typeface="+mn-lt"/>
                <a:cs typeface="+mn-lt"/>
              </a:rPr>
              <a:t>100 restaurants</a:t>
            </a:r>
            <a:r>
              <a:rPr lang="en-US">
                <a:ea typeface="+mn-lt"/>
                <a:cs typeface="+mn-lt"/>
              </a:rPr>
              <a:t>, </a:t>
            </a:r>
            <a:r>
              <a:rPr lang="en-US" b="1">
                <a:ea typeface="+mn-lt"/>
                <a:cs typeface="+mn-lt"/>
              </a:rPr>
              <a:t>100 hotels</a:t>
            </a:r>
            <a:r>
              <a:rPr lang="en-US">
                <a:ea typeface="+mn-lt"/>
                <a:cs typeface="+mn-lt"/>
              </a:rPr>
              <a:t>, and </a:t>
            </a:r>
            <a:r>
              <a:rPr lang="en-US" b="1">
                <a:ea typeface="+mn-lt"/>
                <a:cs typeface="+mn-lt"/>
              </a:rPr>
              <a:t>100 attractions</a:t>
            </a:r>
            <a:r>
              <a:rPr lang="en-US">
                <a:ea typeface="+mn-lt"/>
                <a:cs typeface="+mn-lt"/>
              </a:rPr>
              <a:t> for each place.</a:t>
            </a:r>
            <a:endParaRPr lang="en-US"/>
          </a:p>
          <a:p>
            <a:r>
              <a:rPr lang="en-US">
                <a:ea typeface="+mn-lt"/>
                <a:cs typeface="+mn-lt"/>
              </a:rPr>
              <a:t>Collected </a:t>
            </a:r>
            <a:r>
              <a:rPr lang="en-US" b="1">
                <a:ea typeface="+mn-lt"/>
                <a:cs typeface="+mn-lt"/>
              </a:rPr>
              <a:t>10 reviews</a:t>
            </a:r>
            <a:r>
              <a:rPr lang="en-US">
                <a:ea typeface="+mn-lt"/>
                <a:cs typeface="+mn-lt"/>
              </a:rPr>
              <a:t> for each of these restaurants, hotels, and attractions, accumulating a significant dataset with a well-rounded set of user feedback and ratings across various locations and categories.</a:t>
            </a:r>
            <a:endParaRPr lang="en-US"/>
          </a:p>
          <a:p>
            <a:r>
              <a:rPr lang="en-US">
                <a:ea typeface="+mn-lt"/>
                <a:cs typeface="+mn-lt"/>
              </a:rPr>
              <a:t>Refined Scripts for automating the process of gathering reviews for attractions.</a:t>
            </a:r>
            <a:endParaRPr lang="en-US"/>
          </a:p>
          <a:p>
            <a:endParaRPr lang="en-US"/>
          </a:p>
        </p:txBody>
      </p:sp>
    </p:spTree>
    <p:extLst>
      <p:ext uri="{BB962C8B-B14F-4D97-AF65-F5344CB8AC3E}">
        <p14:creationId xmlns:p14="http://schemas.microsoft.com/office/powerpoint/2010/main" val="3312650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FAE13-14B0-D20C-2964-EC5BFA54EF3B}"/>
              </a:ext>
            </a:extLst>
          </p:cNvPr>
          <p:cNvSpPr>
            <a:spLocks noGrp="1"/>
          </p:cNvSpPr>
          <p:nvPr>
            <p:ph type="title"/>
          </p:nvPr>
        </p:nvSpPr>
        <p:spPr/>
        <p:txBody>
          <a:bodyPr/>
          <a:lstStyle/>
          <a:p>
            <a:pPr>
              <a:lnSpc>
                <a:spcPct val="110000"/>
              </a:lnSpc>
              <a:spcBef>
                <a:spcPts val="1000"/>
              </a:spcBef>
            </a:pPr>
            <a:r>
              <a:rPr lang="en-US">
                <a:cs typeface="Sabon Next LT"/>
              </a:rPr>
              <a:t>Challenges Faced</a:t>
            </a:r>
          </a:p>
        </p:txBody>
      </p:sp>
      <p:sp>
        <p:nvSpPr>
          <p:cNvPr id="3" name="Content Placeholder 2">
            <a:extLst>
              <a:ext uri="{FF2B5EF4-FFF2-40B4-BE49-F238E27FC236}">
                <a16:creationId xmlns:a16="http://schemas.microsoft.com/office/drawing/2014/main" id="{385CD85B-BEE1-9F38-1729-0C867BBDBB39}"/>
              </a:ext>
            </a:extLst>
          </p:cNvPr>
          <p:cNvSpPr>
            <a:spLocks noGrp="1"/>
          </p:cNvSpPr>
          <p:nvPr>
            <p:ph idx="1"/>
          </p:nvPr>
        </p:nvSpPr>
        <p:spPr/>
        <p:txBody>
          <a:bodyPr vert="horz" lIns="91440" tIns="45720" rIns="91440" bIns="45720" rtlCol="0" anchor="t">
            <a:normAutofit fontScale="85000" lnSpcReduction="10000"/>
          </a:bodyPr>
          <a:lstStyle/>
          <a:p>
            <a:r>
              <a:rPr lang="en-US" b="1">
                <a:ea typeface="+mn-lt"/>
                <a:cs typeface="+mn-lt"/>
              </a:rPr>
              <a:t>Limitations on Free Credits</a:t>
            </a:r>
            <a:r>
              <a:rPr lang="en-US">
                <a:ea typeface="+mn-lt"/>
                <a:cs typeface="+mn-lt"/>
              </a:rPr>
              <a:t>: </a:t>
            </a:r>
            <a:r>
              <a:rPr lang="en-US" err="1">
                <a:ea typeface="+mn-lt"/>
                <a:cs typeface="+mn-lt"/>
              </a:rPr>
              <a:t>Apify</a:t>
            </a:r>
            <a:r>
              <a:rPr lang="en-US">
                <a:ea typeface="+mn-lt"/>
                <a:cs typeface="+mn-lt"/>
              </a:rPr>
              <a:t> provides a limited free credit of $5 per account, and I created 3 different accounts to gather sufficient data. Despite that, I encountered restrictions as some credits were wasted when the API failed to fetch data for certain cities. This made it challenging to utilize the credits efficiently, and I had to prioritize the data collection for key cities.</a:t>
            </a:r>
            <a:endParaRPr lang="en-US"/>
          </a:p>
          <a:p>
            <a:r>
              <a:rPr lang="en-US" b="1">
                <a:ea typeface="+mn-lt"/>
                <a:cs typeface="+mn-lt"/>
              </a:rPr>
              <a:t>API Failures and Incomplete Data</a:t>
            </a:r>
            <a:r>
              <a:rPr lang="en-US">
                <a:ea typeface="+mn-lt"/>
                <a:cs typeface="+mn-lt"/>
              </a:rPr>
              <a:t>: Some cities' API calls failed due to server issues, which led to time and resource losses. Additionally, some places provided incomplete data or had fewer reviews than expected, requiring further adjustment of the scraping script and handling of missing data.</a:t>
            </a:r>
            <a:endParaRPr lang="en-US"/>
          </a:p>
          <a:p>
            <a:r>
              <a:rPr lang="en-US" b="1"/>
              <a:t>Identifying and Filtering Relevant Information</a:t>
            </a:r>
          </a:p>
          <a:p>
            <a:endParaRPr lang="en-US"/>
          </a:p>
        </p:txBody>
      </p:sp>
    </p:spTree>
    <p:extLst>
      <p:ext uri="{BB962C8B-B14F-4D97-AF65-F5344CB8AC3E}">
        <p14:creationId xmlns:p14="http://schemas.microsoft.com/office/powerpoint/2010/main" val="2655942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0F802-1B57-385C-67BC-006254CA263E}"/>
              </a:ext>
            </a:extLst>
          </p:cNvPr>
          <p:cNvSpPr>
            <a:spLocks noGrp="1"/>
          </p:cNvSpPr>
          <p:nvPr>
            <p:ph type="title"/>
          </p:nvPr>
        </p:nvSpPr>
        <p:spPr/>
        <p:txBody>
          <a:bodyPr>
            <a:normAutofit/>
          </a:bodyPr>
          <a:lstStyle/>
          <a:p>
            <a:r>
              <a:rPr lang="en-US">
                <a:cs typeface="Sabon Next LT"/>
              </a:rPr>
              <a:t>Data Profiling and Potential Next Steps</a:t>
            </a:r>
            <a:endParaRPr lang="en-US"/>
          </a:p>
        </p:txBody>
      </p:sp>
      <p:sp>
        <p:nvSpPr>
          <p:cNvPr id="3" name="Content Placeholder 2">
            <a:extLst>
              <a:ext uri="{FF2B5EF4-FFF2-40B4-BE49-F238E27FC236}">
                <a16:creationId xmlns:a16="http://schemas.microsoft.com/office/drawing/2014/main" id="{543CC1A3-83E3-7F4A-1504-C9DB00ED079A}"/>
              </a:ext>
            </a:extLst>
          </p:cNvPr>
          <p:cNvSpPr>
            <a:spLocks noGrp="1"/>
          </p:cNvSpPr>
          <p:nvPr>
            <p:ph idx="1"/>
          </p:nvPr>
        </p:nvSpPr>
        <p:spPr>
          <a:xfrm>
            <a:off x="458694" y="1462943"/>
            <a:ext cx="11274612" cy="5069131"/>
          </a:xfrm>
        </p:spPr>
        <p:txBody>
          <a:bodyPr vert="horz" lIns="91440" tIns="45720" rIns="91440" bIns="45720" rtlCol="0" anchor="t">
            <a:normAutofit/>
          </a:bodyPr>
          <a:lstStyle/>
          <a:p>
            <a:r>
              <a:rPr lang="en-US"/>
              <a:t>Attractions:- id,  name, city, state, postal code , category,  sub-category, rating, review, </a:t>
            </a:r>
            <a:r>
              <a:rPr lang="en-US" err="1"/>
              <a:t>review_text</a:t>
            </a:r>
            <a:r>
              <a:rPr lang="en-US"/>
              <a:t> </a:t>
            </a:r>
          </a:p>
          <a:p>
            <a:r>
              <a:rPr lang="en-US"/>
              <a:t>Hotels:- id, name, city, state, postal code , amenities, price range, rating, review, </a:t>
            </a:r>
            <a:r>
              <a:rPr lang="en-US" err="1"/>
              <a:t>review_text</a:t>
            </a:r>
            <a:endParaRPr lang="en-US"/>
          </a:p>
          <a:p>
            <a:r>
              <a:rPr lang="en-US"/>
              <a:t>Restaurants:- id, name, city, state, postal code, cuisines, price range, rating, </a:t>
            </a:r>
            <a:r>
              <a:rPr lang="en-US" err="1"/>
              <a:t>avg_ranking</a:t>
            </a:r>
            <a:r>
              <a:rPr lang="en-US"/>
              <a:t>, review, </a:t>
            </a:r>
            <a:r>
              <a:rPr lang="en-US" err="1"/>
              <a:t>review_text</a:t>
            </a:r>
            <a:r>
              <a:rPr lang="en-US"/>
              <a:t> </a:t>
            </a:r>
          </a:p>
          <a:p>
            <a:r>
              <a:rPr lang="en-US"/>
              <a:t>Flights:- id, Airline name, source, destination, </a:t>
            </a:r>
            <a:r>
              <a:rPr lang="en-US" err="1"/>
              <a:t>avg_price</a:t>
            </a:r>
            <a:r>
              <a:rPr lang="en-US"/>
              <a:t>, rating, review, </a:t>
            </a:r>
            <a:r>
              <a:rPr lang="en-US" err="1"/>
              <a:t>review_text</a:t>
            </a:r>
            <a:endParaRPr lang="en-US"/>
          </a:p>
          <a:p>
            <a:r>
              <a:rPr lang="en-US"/>
              <a:t>Weather:- id, max, min, </a:t>
            </a:r>
            <a:r>
              <a:rPr lang="en-US" err="1"/>
              <a:t>wind_speed</a:t>
            </a:r>
            <a:r>
              <a:rPr lang="en-US"/>
              <a:t>, precipitation, description</a:t>
            </a:r>
          </a:p>
          <a:p>
            <a:endParaRPr lang="en-US" sz="2000"/>
          </a:p>
          <a:p>
            <a:endParaRPr lang="en-US" sz="2000"/>
          </a:p>
          <a:p>
            <a:endParaRPr lang="en-US" sz="2000"/>
          </a:p>
          <a:p>
            <a:endParaRPr lang="en-US" sz="2000"/>
          </a:p>
          <a:p>
            <a:endParaRPr lang="en-US" sz="2000"/>
          </a:p>
        </p:txBody>
      </p:sp>
    </p:spTree>
    <p:extLst>
      <p:ext uri="{BB962C8B-B14F-4D97-AF65-F5344CB8AC3E}">
        <p14:creationId xmlns:p14="http://schemas.microsoft.com/office/powerpoint/2010/main" val="31971989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02103-BA66-52E7-F14D-7AAC3EE9B147}"/>
              </a:ext>
            </a:extLst>
          </p:cNvPr>
          <p:cNvSpPr>
            <a:spLocks noGrp="1"/>
          </p:cNvSpPr>
          <p:nvPr>
            <p:ph type="title"/>
          </p:nvPr>
        </p:nvSpPr>
        <p:spPr/>
        <p:txBody>
          <a:bodyPr/>
          <a:lstStyle/>
          <a:p>
            <a:r>
              <a:rPr lang="en-US">
                <a:cs typeface="Sabon Next LT"/>
              </a:rPr>
              <a:t>Things to address</a:t>
            </a:r>
          </a:p>
        </p:txBody>
      </p:sp>
      <p:sp>
        <p:nvSpPr>
          <p:cNvPr id="3" name="Content Placeholder 2">
            <a:extLst>
              <a:ext uri="{FF2B5EF4-FFF2-40B4-BE49-F238E27FC236}">
                <a16:creationId xmlns:a16="http://schemas.microsoft.com/office/drawing/2014/main" id="{9F7710B1-C0C7-CC7B-7971-A78CBBF95BC3}"/>
              </a:ext>
            </a:extLst>
          </p:cNvPr>
          <p:cNvSpPr>
            <a:spLocks noGrp="1"/>
          </p:cNvSpPr>
          <p:nvPr>
            <p:ph idx="1"/>
          </p:nvPr>
        </p:nvSpPr>
        <p:spPr/>
        <p:txBody>
          <a:bodyPr vert="horz" lIns="91440" tIns="45720" rIns="91440" bIns="45720" rtlCol="0" anchor="t">
            <a:normAutofit/>
          </a:bodyPr>
          <a:lstStyle/>
          <a:p>
            <a:r>
              <a:rPr lang="en-US"/>
              <a:t>Data Scraped is all over the place.  For example, using the API, scraped data for places and their reviews and descriptions are being generated as different files.</a:t>
            </a:r>
          </a:p>
          <a:p>
            <a:r>
              <a:rPr lang="en-US"/>
              <a:t>Transportation details are not completely extracted, we are trying a way to figure out a way to deal with that </a:t>
            </a:r>
          </a:p>
          <a:p>
            <a:endParaRPr lang="en-US"/>
          </a:p>
        </p:txBody>
      </p:sp>
    </p:spTree>
    <p:extLst>
      <p:ext uri="{BB962C8B-B14F-4D97-AF65-F5344CB8AC3E}">
        <p14:creationId xmlns:p14="http://schemas.microsoft.com/office/powerpoint/2010/main" val="2978155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353D-60E7-2748-F0FD-255A71F0F342}"/>
              </a:ext>
            </a:extLst>
          </p:cNvPr>
          <p:cNvSpPr>
            <a:spLocks noGrp="1"/>
          </p:cNvSpPr>
          <p:nvPr>
            <p:ph type="title"/>
          </p:nvPr>
        </p:nvSpPr>
        <p:spPr/>
        <p:txBody>
          <a:bodyPr/>
          <a:lstStyle/>
          <a:p>
            <a:r>
              <a:rPr lang="en-US">
                <a:cs typeface="Sabon Next LT"/>
              </a:rPr>
              <a:t>Ishan</a:t>
            </a:r>
            <a:endParaRPr lang="en-US"/>
          </a:p>
        </p:txBody>
      </p:sp>
      <p:sp>
        <p:nvSpPr>
          <p:cNvPr id="3" name="Content Placeholder 2">
            <a:extLst>
              <a:ext uri="{FF2B5EF4-FFF2-40B4-BE49-F238E27FC236}">
                <a16:creationId xmlns:a16="http://schemas.microsoft.com/office/drawing/2014/main" id="{09C1418D-20AD-CE3B-F279-23414FB4648A}"/>
              </a:ext>
            </a:extLst>
          </p:cNvPr>
          <p:cNvSpPr>
            <a:spLocks noGrp="1"/>
          </p:cNvSpPr>
          <p:nvPr>
            <p:ph idx="1"/>
          </p:nvPr>
        </p:nvSpPr>
        <p:spPr/>
        <p:txBody>
          <a:bodyPr vert="horz" lIns="91440" tIns="45720" rIns="91440" bIns="45720" rtlCol="0" anchor="t">
            <a:normAutofit/>
          </a:bodyPr>
          <a:lstStyle/>
          <a:p>
            <a:r>
              <a:rPr lang="en-US"/>
              <a:t>Perform LLMs model benchmarking for multiple entity extraction from user prompt.</a:t>
            </a:r>
          </a:p>
          <a:p>
            <a:r>
              <a:rPr lang="en-US"/>
              <a:t>Models Benchmarked:</a:t>
            </a:r>
          </a:p>
          <a:p>
            <a:pPr lvl="1">
              <a:buFont typeface="Courier New" panose="020B0604020202020204" pitchFamily="34" charset="0"/>
              <a:buChar char="o"/>
            </a:pPr>
            <a:r>
              <a:rPr lang="en-US">
                <a:ea typeface="+mn-lt"/>
                <a:cs typeface="+mn-lt"/>
              </a:rPr>
              <a:t>Phi3 (</a:t>
            </a:r>
            <a:r>
              <a:rPr lang="en-US" err="1">
                <a:ea typeface="+mn-lt"/>
                <a:cs typeface="+mn-lt"/>
              </a:rPr>
              <a:t>microsoft</a:t>
            </a:r>
            <a:r>
              <a:rPr lang="en-US">
                <a:ea typeface="+mn-lt"/>
                <a:cs typeface="+mn-lt"/>
              </a:rPr>
              <a:t>/Phi-3-mini-128k-instruct)</a:t>
            </a:r>
            <a:endParaRPr lang="en-US"/>
          </a:p>
          <a:p>
            <a:pPr lvl="1">
              <a:buFont typeface="Courier New" panose="020B0604020202020204" pitchFamily="34" charset="0"/>
              <a:buChar char="o"/>
            </a:pPr>
            <a:r>
              <a:rPr lang="en-US">
                <a:ea typeface="+mn-lt"/>
                <a:cs typeface="+mn-lt"/>
              </a:rPr>
              <a:t>Gemma2 (google/gemma-2-2b-it)</a:t>
            </a:r>
            <a:endParaRPr lang="en-US"/>
          </a:p>
          <a:p>
            <a:pPr lvl="1">
              <a:buFont typeface="Courier New" panose="020B0604020202020204" pitchFamily="34" charset="0"/>
              <a:buChar char="o"/>
            </a:pPr>
            <a:r>
              <a:rPr lang="en-US">
                <a:ea typeface="+mn-lt"/>
                <a:cs typeface="+mn-lt"/>
              </a:rPr>
              <a:t>Llama3.2 (meta-llama/Llama-3.2-3B-Instruct)</a:t>
            </a:r>
            <a:endParaRPr lang="en-US"/>
          </a:p>
          <a:p>
            <a:pPr lvl="1">
              <a:buFont typeface="Courier New" panose="020B0604020202020204" pitchFamily="34" charset="0"/>
              <a:buChar char="o"/>
            </a:pPr>
            <a:r>
              <a:rPr lang="en-US">
                <a:ea typeface="+mn-lt"/>
                <a:cs typeface="+mn-lt"/>
              </a:rPr>
              <a:t>Qwen2 (Qwen/Qwen2-1.5B-Instruct)</a:t>
            </a:r>
            <a:endParaRPr lang="en-US"/>
          </a:p>
        </p:txBody>
      </p:sp>
    </p:spTree>
    <p:extLst>
      <p:ext uri="{BB962C8B-B14F-4D97-AF65-F5344CB8AC3E}">
        <p14:creationId xmlns:p14="http://schemas.microsoft.com/office/powerpoint/2010/main" val="162123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24" name="Picture 2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5" name="Picture 2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9315D0C4-0E0B-2CD6-37C3-D2FE93D5309B}"/>
              </a:ext>
            </a:extLst>
          </p:cNvPr>
          <p:cNvSpPr>
            <a:spLocks noGrp="1"/>
          </p:cNvSpPr>
          <p:nvPr>
            <p:ph type="title"/>
          </p:nvPr>
        </p:nvSpPr>
        <p:spPr>
          <a:xfrm>
            <a:off x="838201" y="559813"/>
            <a:ext cx="3352799" cy="5577934"/>
          </a:xfrm>
        </p:spPr>
        <p:txBody>
          <a:bodyPr>
            <a:normAutofit/>
          </a:bodyPr>
          <a:lstStyle/>
          <a:p>
            <a:r>
              <a:rPr lang="en-US" sz="4000">
                <a:cs typeface="Sabon Next LT"/>
              </a:rPr>
              <a:t>Performance Overview</a:t>
            </a:r>
            <a:endParaRPr lang="en-US" sz="4000"/>
          </a:p>
        </p:txBody>
      </p:sp>
      <p:graphicFrame>
        <p:nvGraphicFramePr>
          <p:cNvPr id="5" name="Content Placeholder 4">
            <a:extLst>
              <a:ext uri="{FF2B5EF4-FFF2-40B4-BE49-F238E27FC236}">
                <a16:creationId xmlns:a16="http://schemas.microsoft.com/office/drawing/2014/main" id="{DC48BA92-A703-D236-D27F-A28839EFE5B5}"/>
              </a:ext>
            </a:extLst>
          </p:cNvPr>
          <p:cNvGraphicFramePr>
            <a:graphicFrameLocks noGrp="1"/>
          </p:cNvGraphicFramePr>
          <p:nvPr>
            <p:ph idx="1"/>
          </p:nvPr>
        </p:nvGraphicFramePr>
        <p:xfrm>
          <a:off x="4807223" y="1246625"/>
          <a:ext cx="7003779" cy="4264757"/>
        </p:xfrm>
        <a:graphic>
          <a:graphicData uri="http://schemas.openxmlformats.org/drawingml/2006/table">
            <a:tbl>
              <a:tblPr firstRow="1" bandRow="1">
                <a:solidFill>
                  <a:srgbClr val="F7F7F7"/>
                </a:solidFill>
                <a:tableStyleId>{5C22544A-7EE6-4342-B048-85BDC9FD1C3A}</a:tableStyleId>
              </a:tblPr>
              <a:tblGrid>
                <a:gridCol w="1288346">
                  <a:extLst>
                    <a:ext uri="{9D8B030D-6E8A-4147-A177-3AD203B41FA5}">
                      <a16:colId xmlns:a16="http://schemas.microsoft.com/office/drawing/2014/main" val="3868743176"/>
                    </a:ext>
                  </a:extLst>
                </a:gridCol>
                <a:gridCol w="1352677">
                  <a:extLst>
                    <a:ext uri="{9D8B030D-6E8A-4147-A177-3AD203B41FA5}">
                      <a16:colId xmlns:a16="http://schemas.microsoft.com/office/drawing/2014/main" val="4028169861"/>
                    </a:ext>
                  </a:extLst>
                </a:gridCol>
                <a:gridCol w="1401771">
                  <a:extLst>
                    <a:ext uri="{9D8B030D-6E8A-4147-A177-3AD203B41FA5}">
                      <a16:colId xmlns:a16="http://schemas.microsoft.com/office/drawing/2014/main" val="1895050684"/>
                    </a:ext>
                  </a:extLst>
                </a:gridCol>
                <a:gridCol w="1313739">
                  <a:extLst>
                    <a:ext uri="{9D8B030D-6E8A-4147-A177-3AD203B41FA5}">
                      <a16:colId xmlns:a16="http://schemas.microsoft.com/office/drawing/2014/main" val="2617917715"/>
                    </a:ext>
                  </a:extLst>
                </a:gridCol>
                <a:gridCol w="1647246">
                  <a:extLst>
                    <a:ext uri="{9D8B030D-6E8A-4147-A177-3AD203B41FA5}">
                      <a16:colId xmlns:a16="http://schemas.microsoft.com/office/drawing/2014/main" val="3535923455"/>
                    </a:ext>
                  </a:extLst>
                </a:gridCol>
              </a:tblGrid>
              <a:tr h="742437">
                <a:tc>
                  <a:txBody>
                    <a:bodyPr/>
                    <a:lstStyle/>
                    <a:p>
                      <a:r>
                        <a:rPr lang="en-US" sz="1800" cap="none" spc="0">
                          <a:solidFill>
                            <a:schemeClr val="tx1"/>
                          </a:solidFill>
                        </a:rPr>
                        <a:t>Model</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Execution Time</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Spelling Correction</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Entity Accuracy</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Notes</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extLst>
                  <a:ext uri="{0D108BD9-81ED-4DB2-BD59-A6C34878D82A}">
                    <a16:rowId xmlns:a16="http://schemas.microsoft.com/office/drawing/2014/main" val="1542412837"/>
                  </a:ext>
                </a:extLst>
              </a:tr>
              <a:tr h="1018723">
                <a:tc>
                  <a:txBody>
                    <a:bodyPr/>
                    <a:lstStyle/>
                    <a:p>
                      <a:r>
                        <a:rPr lang="en-US" sz="1800" cap="none" spc="0">
                          <a:solidFill>
                            <a:schemeClr val="tx1"/>
                          </a:solidFill>
                        </a:rPr>
                        <a:t>Phi3</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6.7s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Correct</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High</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Best for speed and accuracy</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676497275"/>
                  </a:ext>
                </a:extLst>
              </a:tr>
              <a:tr h="742437">
                <a:tc>
                  <a:txBody>
                    <a:bodyPr/>
                    <a:lstStyle/>
                    <a:p>
                      <a:r>
                        <a:rPr lang="en-US" sz="1800" cap="none" spc="0">
                          <a:solidFill>
                            <a:schemeClr val="tx1"/>
                          </a:solidFill>
                        </a:rPr>
                        <a:t>Gemma2</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2m 18.4s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Correct</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High</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Accurate but very slow</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367215825"/>
                  </a:ext>
                </a:extLst>
              </a:tr>
              <a:tr h="1018723">
                <a:tc>
                  <a:txBody>
                    <a:bodyPr/>
                    <a:lstStyle/>
                    <a:p>
                      <a:r>
                        <a:rPr lang="en-US" sz="1800" cap="none" spc="0">
                          <a:solidFill>
                            <a:schemeClr val="tx1"/>
                          </a:solidFill>
                        </a:rPr>
                        <a:t>Llama3.2</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45.6s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Missed</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Moderate</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Average performance overall</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930322023"/>
                  </a:ext>
                </a:extLst>
              </a:tr>
              <a:tr h="742437">
                <a:tc>
                  <a:txBody>
                    <a:bodyPr/>
                    <a:lstStyle/>
                    <a:p>
                      <a:r>
                        <a:rPr lang="en-US" sz="1800" cap="none" spc="0">
                          <a:solidFill>
                            <a:schemeClr val="tx1"/>
                          </a:solidFill>
                        </a:rPr>
                        <a:t>Qwen2</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10.2s</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Missed</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Moderate</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Fast but less accurate</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2441730716"/>
                  </a:ext>
                </a:extLst>
              </a:tr>
            </a:tbl>
          </a:graphicData>
        </a:graphic>
      </p:graphicFrame>
    </p:spTree>
    <p:extLst>
      <p:ext uri="{BB962C8B-B14F-4D97-AF65-F5344CB8AC3E}">
        <p14:creationId xmlns:p14="http://schemas.microsoft.com/office/powerpoint/2010/main" val="124173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BFF2FD3B-8824-41F9-ADE3-76A18BF31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615F0403-050D-4F17-A549-A1B9B864A02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2DE1FF36-DCA2-4586-9C30-66B345799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4" name="Rectangle 23">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01804DBB-7714-410C-80D1-58009A170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2F994-CEF1-AAEB-2DAA-735D014B4C16}"/>
              </a:ext>
            </a:extLst>
          </p:cNvPr>
          <p:cNvSpPr>
            <a:spLocks noGrp="1"/>
          </p:cNvSpPr>
          <p:nvPr>
            <p:ph type="title"/>
          </p:nvPr>
        </p:nvSpPr>
        <p:spPr>
          <a:xfrm>
            <a:off x="1338073" y="1066800"/>
            <a:ext cx="5977127" cy="2833528"/>
          </a:xfrm>
        </p:spPr>
        <p:txBody>
          <a:bodyPr vert="horz" lIns="91440" tIns="45720" rIns="91440" bIns="45720" rtlCol="0" anchor="b">
            <a:normAutofit/>
          </a:bodyPr>
          <a:lstStyle/>
          <a:p>
            <a:r>
              <a:rPr lang="en-US"/>
              <a:t>Human in the Loop - Workflow</a:t>
            </a:r>
            <a:endParaRPr lang="en-US">
              <a:cs typeface="Sabon Next LT"/>
            </a:endParaRPr>
          </a:p>
        </p:txBody>
      </p:sp>
      <p:pic>
        <p:nvPicPr>
          <p:cNvPr id="7" name="Graphic 6" descr="AutoGen Logo">
            <a:extLst>
              <a:ext uri="{FF2B5EF4-FFF2-40B4-BE49-F238E27FC236}">
                <a16:creationId xmlns:a16="http://schemas.microsoft.com/office/drawing/2014/main" id="{237282AF-8037-A9D3-461A-C273051A0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2851" y="990601"/>
            <a:ext cx="1528446" cy="1528446"/>
          </a:xfrm>
          <a:prstGeom prst="rect">
            <a:avLst/>
          </a:prstGeom>
        </p:spPr>
      </p:pic>
      <p:pic>
        <p:nvPicPr>
          <p:cNvPr id="5" name="Content Placeholder 4" descr="crewai_logo.png">
            <a:extLst>
              <a:ext uri="{FF2B5EF4-FFF2-40B4-BE49-F238E27FC236}">
                <a16:creationId xmlns:a16="http://schemas.microsoft.com/office/drawing/2014/main" id="{F5C52C41-4254-7000-D493-D5E7CA1A4818}"/>
              </a:ext>
            </a:extLst>
          </p:cNvPr>
          <p:cNvPicPr>
            <a:picLocks noGrp="1" noChangeAspect="1"/>
          </p:cNvPicPr>
          <p:nvPr>
            <p:ph idx="1"/>
          </p:nvPr>
        </p:nvPicPr>
        <p:blipFill>
          <a:blip r:embed="rId7"/>
          <a:stretch>
            <a:fillRect/>
          </a:stretch>
        </p:blipFill>
        <p:spPr>
          <a:xfrm>
            <a:off x="7839343" y="2920420"/>
            <a:ext cx="3335463" cy="1013980"/>
          </a:xfrm>
          <a:prstGeom prst="rect">
            <a:avLst/>
          </a:prstGeom>
        </p:spPr>
      </p:pic>
      <p:pic>
        <p:nvPicPr>
          <p:cNvPr id="6" name="Picture 5" descr="A black background with blue letters&#10;&#10;Description automatically generated">
            <a:extLst>
              <a:ext uri="{FF2B5EF4-FFF2-40B4-BE49-F238E27FC236}">
                <a16:creationId xmlns:a16="http://schemas.microsoft.com/office/drawing/2014/main" id="{E516180B-966D-ED75-C7F2-2698B56E6F3D}"/>
              </a:ext>
            </a:extLst>
          </p:cNvPr>
          <p:cNvPicPr>
            <a:picLocks noChangeAspect="1"/>
          </p:cNvPicPr>
          <p:nvPr/>
        </p:nvPicPr>
        <p:blipFill>
          <a:blip r:embed="rId8"/>
          <a:stretch>
            <a:fillRect/>
          </a:stretch>
        </p:blipFill>
        <p:spPr>
          <a:xfrm>
            <a:off x="7839343" y="4844678"/>
            <a:ext cx="3335463" cy="516996"/>
          </a:xfrm>
          <a:prstGeom prst="rect">
            <a:avLst/>
          </a:prstGeom>
        </p:spPr>
      </p:pic>
    </p:spTree>
    <p:extLst>
      <p:ext uri="{BB962C8B-B14F-4D97-AF65-F5344CB8AC3E}">
        <p14:creationId xmlns:p14="http://schemas.microsoft.com/office/powerpoint/2010/main" val="9027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9330-B4F2-DE24-75D9-50AFA13E7FED}"/>
              </a:ext>
            </a:extLst>
          </p:cNvPr>
          <p:cNvSpPr>
            <a:spLocks noGrp="1"/>
          </p:cNvSpPr>
          <p:nvPr>
            <p:ph type="title"/>
          </p:nvPr>
        </p:nvSpPr>
        <p:spPr/>
        <p:txBody>
          <a:bodyPr/>
          <a:lstStyle/>
          <a:p>
            <a:r>
              <a:rPr lang="en-US">
                <a:cs typeface="Sabon Next LT"/>
              </a:rPr>
              <a:t>Why </a:t>
            </a:r>
            <a:r>
              <a:rPr lang="en-US" err="1">
                <a:cs typeface="Sabon Next LT"/>
              </a:rPr>
              <a:t>LangGraph</a:t>
            </a:r>
            <a:r>
              <a:rPr lang="en-US">
                <a:cs typeface="Sabon Next LT"/>
              </a:rPr>
              <a:t>?</a:t>
            </a:r>
            <a:endParaRPr lang="en-US"/>
          </a:p>
        </p:txBody>
      </p:sp>
      <p:sp>
        <p:nvSpPr>
          <p:cNvPr id="3" name="Content Placeholder 2">
            <a:extLst>
              <a:ext uri="{FF2B5EF4-FFF2-40B4-BE49-F238E27FC236}">
                <a16:creationId xmlns:a16="http://schemas.microsoft.com/office/drawing/2014/main" id="{99309CA5-4F6E-53C5-A7F3-F7CD5718CC8B}"/>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Fine-grained Control:</a:t>
            </a:r>
            <a:r>
              <a:rPr lang="en-US">
                <a:ea typeface="+mn-lt"/>
                <a:cs typeface="+mn-lt"/>
              </a:rPr>
              <a:t> </a:t>
            </a:r>
            <a:r>
              <a:rPr lang="en-US" err="1">
                <a:ea typeface="+mn-lt"/>
                <a:cs typeface="+mn-lt"/>
              </a:rPr>
              <a:t>LangGraph</a:t>
            </a:r>
            <a:r>
              <a:rPr lang="en-US">
                <a:ea typeface="+mn-lt"/>
                <a:cs typeface="+mn-lt"/>
              </a:rPr>
              <a:t> allows you to design workflows where human intervention can be controlled based on conditions (e.g., only trigger human feedback when spelling mistakes are detected).</a:t>
            </a:r>
          </a:p>
          <a:p>
            <a:r>
              <a:rPr lang="en-US" b="1">
                <a:ea typeface="+mn-lt"/>
                <a:cs typeface="+mn-lt"/>
              </a:rPr>
              <a:t>Modularity:</a:t>
            </a:r>
            <a:r>
              <a:rPr lang="en-US">
                <a:ea typeface="+mn-lt"/>
                <a:cs typeface="+mn-lt"/>
              </a:rPr>
              <a:t> The framework supports a modular design where different components, such as entity extraction and spell-check correction, can be easily integrated and adapted.</a:t>
            </a:r>
          </a:p>
          <a:p>
            <a:r>
              <a:rPr lang="en-US" b="1">
                <a:ea typeface="+mn-lt"/>
                <a:cs typeface="+mn-lt"/>
              </a:rPr>
              <a:t>Conditional Routing:</a:t>
            </a:r>
            <a:r>
              <a:rPr lang="en-US">
                <a:ea typeface="+mn-lt"/>
                <a:cs typeface="+mn-lt"/>
              </a:rPr>
              <a:t> You can introduce conditional nodes to optimize the workflow, ensuring that human input is only requested when needed.</a:t>
            </a:r>
            <a:endParaRPr lang="en-US"/>
          </a:p>
        </p:txBody>
      </p:sp>
    </p:spTree>
    <p:extLst>
      <p:ext uri="{BB962C8B-B14F-4D97-AF65-F5344CB8AC3E}">
        <p14:creationId xmlns:p14="http://schemas.microsoft.com/office/powerpoint/2010/main" val="21627877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6" name="Group 25">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27" name="Picture 26">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8" name="Picture 27">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B7A7949-06FE-C983-9348-C71313C71A4A}"/>
              </a:ext>
            </a:extLst>
          </p:cNvPr>
          <p:cNvSpPr>
            <a:spLocks noGrp="1"/>
          </p:cNvSpPr>
          <p:nvPr>
            <p:ph type="title"/>
          </p:nvPr>
        </p:nvSpPr>
        <p:spPr>
          <a:xfrm>
            <a:off x="5638800" y="586992"/>
            <a:ext cx="5867400" cy="1664573"/>
          </a:xfrm>
        </p:spPr>
        <p:txBody>
          <a:bodyPr>
            <a:normAutofit/>
          </a:bodyPr>
          <a:lstStyle/>
          <a:p>
            <a:r>
              <a:rPr lang="en-US">
                <a:ea typeface="+mj-lt"/>
                <a:cs typeface="+mj-lt"/>
              </a:rPr>
              <a:t>Breakpoint Integration</a:t>
            </a:r>
            <a:endParaRPr lang="en-US"/>
          </a:p>
        </p:txBody>
      </p:sp>
      <p:pic>
        <p:nvPicPr>
          <p:cNvPr id="3" name="Picture 2" descr="A diagram of a computer program&#10;&#10;Description automatically generated">
            <a:extLst>
              <a:ext uri="{FF2B5EF4-FFF2-40B4-BE49-F238E27FC236}">
                <a16:creationId xmlns:a16="http://schemas.microsoft.com/office/drawing/2014/main" id="{D7CAAE9F-BE2D-2B3D-BD38-86B895DD62CD}"/>
              </a:ext>
            </a:extLst>
          </p:cNvPr>
          <p:cNvPicPr>
            <a:picLocks noChangeAspect="1"/>
          </p:cNvPicPr>
          <p:nvPr/>
        </p:nvPicPr>
        <p:blipFill>
          <a:blip r:embed="rId4"/>
          <a:stretch>
            <a:fillRect/>
          </a:stretch>
        </p:blipFill>
        <p:spPr>
          <a:xfrm>
            <a:off x="610546" y="613741"/>
            <a:ext cx="4716411" cy="5716862"/>
          </a:xfrm>
          <a:prstGeom prst="rect">
            <a:avLst/>
          </a:prstGeom>
        </p:spPr>
      </p:pic>
      <p:sp>
        <p:nvSpPr>
          <p:cNvPr id="8" name="Content Placeholder 7">
            <a:extLst>
              <a:ext uri="{FF2B5EF4-FFF2-40B4-BE49-F238E27FC236}">
                <a16:creationId xmlns:a16="http://schemas.microsoft.com/office/drawing/2014/main" id="{28E259F2-AD03-31C1-8848-AB2DA20B9027}"/>
              </a:ext>
            </a:extLst>
          </p:cNvPr>
          <p:cNvSpPr>
            <a:spLocks noGrp="1"/>
          </p:cNvSpPr>
          <p:nvPr>
            <p:ph idx="1"/>
          </p:nvPr>
        </p:nvSpPr>
        <p:spPr>
          <a:xfrm>
            <a:off x="5638860" y="2411653"/>
            <a:ext cx="5867022" cy="3928822"/>
          </a:xfrm>
        </p:spPr>
        <p:txBody>
          <a:bodyPr vert="horz" lIns="91440" tIns="45720" rIns="91440" bIns="45720" rtlCol="0">
            <a:normAutofit/>
          </a:bodyPr>
          <a:lstStyle/>
          <a:p>
            <a:r>
              <a:rPr lang="en-US" sz="1800">
                <a:ea typeface="+mn-lt"/>
                <a:cs typeface="+mn-lt"/>
              </a:rPr>
              <a:t>Currently working on integrating human feedback for verifying spell errors after entity extraction.</a:t>
            </a:r>
          </a:p>
          <a:p>
            <a:endParaRPr lang="en-US" sz="1800"/>
          </a:p>
        </p:txBody>
      </p:sp>
    </p:spTree>
    <p:extLst>
      <p:ext uri="{BB962C8B-B14F-4D97-AF65-F5344CB8AC3E}">
        <p14:creationId xmlns:p14="http://schemas.microsoft.com/office/powerpoint/2010/main" val="605369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4" name="Rectangle 13">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8" name="Group 17">
            <a:extLst>
              <a:ext uri="{FF2B5EF4-FFF2-40B4-BE49-F238E27FC236}">
                <a16:creationId xmlns:a16="http://schemas.microsoft.com/office/drawing/2014/main" id="{5BB11B77-16CE-4796-9677-F0ED67FCEC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9" name="Picture 18">
              <a:extLst>
                <a:ext uri="{FF2B5EF4-FFF2-40B4-BE49-F238E27FC236}">
                  <a16:creationId xmlns:a16="http://schemas.microsoft.com/office/drawing/2014/main" id="{EF26510D-AF6F-45BA-9996-9EA0F149D09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0" name="Picture 19">
              <a:extLst>
                <a:ext uri="{FF2B5EF4-FFF2-40B4-BE49-F238E27FC236}">
                  <a16:creationId xmlns:a16="http://schemas.microsoft.com/office/drawing/2014/main" id="{5E04EA3F-927A-42F5-96EF-44DCE97863D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6B746456-CE19-CA34-B2CE-0A67976F6F23}"/>
              </a:ext>
            </a:extLst>
          </p:cNvPr>
          <p:cNvSpPr>
            <a:spLocks noGrp="1"/>
          </p:cNvSpPr>
          <p:nvPr>
            <p:ph type="title"/>
          </p:nvPr>
        </p:nvSpPr>
        <p:spPr>
          <a:xfrm>
            <a:off x="7409930" y="744909"/>
            <a:ext cx="4323376" cy="2912691"/>
          </a:xfrm>
        </p:spPr>
        <p:txBody>
          <a:bodyPr vert="horz" lIns="91440" tIns="45720" rIns="91440" bIns="45720" rtlCol="0" anchor="b">
            <a:normAutofit/>
          </a:bodyPr>
          <a:lstStyle/>
          <a:p>
            <a:r>
              <a:rPr lang="en-US"/>
              <a:t>Week 5</a:t>
            </a:r>
          </a:p>
        </p:txBody>
      </p:sp>
      <p:pic>
        <p:nvPicPr>
          <p:cNvPr id="7" name="Graphic 6" descr="Calendar Week">
            <a:extLst>
              <a:ext uri="{FF2B5EF4-FFF2-40B4-BE49-F238E27FC236}">
                <a16:creationId xmlns:a16="http://schemas.microsoft.com/office/drawing/2014/main" id="{94243789-2B7A-8B48-2F0C-91488BF68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1383560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339-F2C3-2AB6-7F4A-7426D077C417}"/>
              </a:ext>
            </a:extLst>
          </p:cNvPr>
          <p:cNvSpPr>
            <a:spLocks noGrp="1"/>
          </p:cNvSpPr>
          <p:nvPr>
            <p:ph type="title"/>
          </p:nvPr>
        </p:nvSpPr>
        <p:spPr/>
        <p:txBody>
          <a:bodyPr/>
          <a:lstStyle/>
          <a:p>
            <a:r>
              <a:rPr lang="en-US"/>
              <a:t>SOLUTION</a:t>
            </a:r>
          </a:p>
        </p:txBody>
      </p:sp>
      <p:sp>
        <p:nvSpPr>
          <p:cNvPr id="3" name="Content Placeholder 2">
            <a:extLst>
              <a:ext uri="{FF2B5EF4-FFF2-40B4-BE49-F238E27FC236}">
                <a16:creationId xmlns:a16="http://schemas.microsoft.com/office/drawing/2014/main" id="{2A17C139-6691-0FD1-1A0F-88BC941CF48F}"/>
              </a:ext>
            </a:extLst>
          </p:cNvPr>
          <p:cNvSpPr>
            <a:spLocks noGrp="1"/>
          </p:cNvSpPr>
          <p:nvPr>
            <p:ph idx="1"/>
          </p:nvPr>
        </p:nvSpPr>
        <p:spPr/>
        <p:txBody>
          <a:bodyPr vert="horz" lIns="91440" tIns="45720" rIns="91440" bIns="45720" rtlCol="0" anchor="t">
            <a:normAutofit/>
          </a:bodyPr>
          <a:lstStyle/>
          <a:p>
            <a:pPr algn="just"/>
            <a:r>
              <a:rPr lang="en-US" sz="2400"/>
              <a:t>The idea is to design a </a:t>
            </a:r>
            <a:r>
              <a:rPr lang="en-US" sz="2400" b="1"/>
              <a:t>Personalized Travel Recommendation System</a:t>
            </a:r>
            <a:r>
              <a:rPr lang="en-US" sz="2400"/>
              <a:t> that leverages modern technologies to automate the tedious process of travel planning.</a:t>
            </a:r>
          </a:p>
          <a:p>
            <a:pPr algn="just"/>
            <a:r>
              <a:rPr lang="en-US" sz="2400"/>
              <a:t>The system will dynamically process user input to collect information about destination preferences, budget, and travel duration to recommend personal travel recommendation in near real-time.</a:t>
            </a:r>
          </a:p>
          <a:p>
            <a:pPr algn="just"/>
            <a:r>
              <a:rPr lang="en-US" sz="2400"/>
              <a:t>Imagine your prompt as: "I have 10 days off for a vacation, and I'm open to explore a mountain range or relaxing by a beach."</a:t>
            </a:r>
            <a:r>
              <a:rPr lang="en-US"/>
              <a:t>  </a:t>
            </a:r>
          </a:p>
        </p:txBody>
      </p:sp>
    </p:spTree>
    <p:extLst>
      <p:ext uri="{BB962C8B-B14F-4D97-AF65-F5344CB8AC3E}">
        <p14:creationId xmlns:p14="http://schemas.microsoft.com/office/powerpoint/2010/main" val="3500324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F2B8A-790B-3A39-F09F-80525D8348B9}"/>
              </a:ext>
            </a:extLst>
          </p:cNvPr>
          <p:cNvSpPr>
            <a:spLocks noGrp="1"/>
          </p:cNvSpPr>
          <p:nvPr>
            <p:ph type="title"/>
          </p:nvPr>
        </p:nvSpPr>
        <p:spPr/>
        <p:txBody>
          <a:bodyPr>
            <a:normAutofit/>
          </a:bodyPr>
          <a:lstStyle/>
          <a:p>
            <a:r>
              <a:rPr lang="en-US" sz="2800">
                <a:cs typeface="Sabon Next LT"/>
              </a:rPr>
              <a:t>Schema</a:t>
            </a:r>
          </a:p>
        </p:txBody>
      </p:sp>
      <p:pic>
        <p:nvPicPr>
          <p:cNvPr id="4" name="Content Placeholder 3" descr="A screenshot of a computer&#10;&#10;Description automatically generated">
            <a:extLst>
              <a:ext uri="{FF2B5EF4-FFF2-40B4-BE49-F238E27FC236}">
                <a16:creationId xmlns:a16="http://schemas.microsoft.com/office/drawing/2014/main" id="{0DCC3B5D-7090-CB31-2254-A036BF6AFA94}"/>
              </a:ext>
            </a:extLst>
          </p:cNvPr>
          <p:cNvPicPr>
            <a:picLocks noGrp="1" noChangeAspect="1"/>
          </p:cNvPicPr>
          <p:nvPr>
            <p:ph idx="1"/>
          </p:nvPr>
        </p:nvPicPr>
        <p:blipFill>
          <a:blip r:embed="rId2"/>
          <a:stretch>
            <a:fillRect/>
          </a:stretch>
        </p:blipFill>
        <p:spPr>
          <a:xfrm>
            <a:off x="1933124" y="1341910"/>
            <a:ext cx="7584346" cy="4937168"/>
          </a:xfrm>
        </p:spPr>
      </p:pic>
    </p:spTree>
    <p:extLst>
      <p:ext uri="{BB962C8B-B14F-4D97-AF65-F5344CB8AC3E}">
        <p14:creationId xmlns:p14="http://schemas.microsoft.com/office/powerpoint/2010/main" val="20097925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5DE6-0FD4-8AB0-3A63-D7B2DBDF4064}"/>
              </a:ext>
            </a:extLst>
          </p:cNvPr>
          <p:cNvSpPr>
            <a:spLocks noGrp="1"/>
          </p:cNvSpPr>
          <p:nvPr>
            <p:ph type="title"/>
          </p:nvPr>
        </p:nvSpPr>
        <p:spPr/>
        <p:txBody>
          <a:bodyPr/>
          <a:lstStyle/>
          <a:p>
            <a:r>
              <a:rPr lang="en-US">
                <a:cs typeface="Sabon Next LT"/>
              </a:rPr>
              <a:t>Standardization of Disparate Data Sets</a:t>
            </a:r>
            <a:endParaRPr lang="en-US"/>
          </a:p>
        </p:txBody>
      </p:sp>
      <p:sp>
        <p:nvSpPr>
          <p:cNvPr id="3" name="Content Placeholder 2">
            <a:extLst>
              <a:ext uri="{FF2B5EF4-FFF2-40B4-BE49-F238E27FC236}">
                <a16:creationId xmlns:a16="http://schemas.microsoft.com/office/drawing/2014/main" id="{87C547FC-A9F8-B9C5-689D-A5886EF85EEA}"/>
              </a:ext>
            </a:extLst>
          </p:cNvPr>
          <p:cNvSpPr>
            <a:spLocks noGrp="1"/>
          </p:cNvSpPr>
          <p:nvPr>
            <p:ph idx="1"/>
          </p:nvPr>
        </p:nvSpPr>
        <p:spPr/>
        <p:txBody>
          <a:bodyPr vert="horz" lIns="91440" tIns="45720" rIns="91440" bIns="45720" rtlCol="0" anchor="t">
            <a:normAutofit fontScale="92500" lnSpcReduction="10000"/>
          </a:bodyPr>
          <a:lstStyle/>
          <a:p>
            <a:r>
              <a:rPr lang="en-US" b="1"/>
              <a:t>A. Restaurant Reviews</a:t>
            </a:r>
            <a:endParaRPr lang="en-US"/>
          </a:p>
          <a:p>
            <a:r>
              <a:rPr lang="en-US" b="1">
                <a:ea typeface="+mn-lt"/>
                <a:cs typeface="+mn-lt"/>
              </a:rPr>
              <a:t>Data Scraping:</a:t>
            </a:r>
            <a:r>
              <a:rPr lang="en-US">
                <a:ea typeface="+mn-lt"/>
                <a:cs typeface="+mn-lt"/>
              </a:rPr>
              <a:t> Completed scraping restaurant review data for 9 cities.</a:t>
            </a:r>
            <a:endParaRPr lang="en-US"/>
          </a:p>
          <a:p>
            <a:pPr lvl="1"/>
            <a:r>
              <a:rPr lang="en-US">
                <a:ea typeface="+mn-lt"/>
                <a:cs typeface="+mn-lt"/>
              </a:rPr>
              <a:t>Data structure: Each city has a folder containing 100 CSV files, each with 10 reviews.</a:t>
            </a:r>
            <a:endParaRPr lang="en-US"/>
          </a:p>
          <a:p>
            <a:r>
              <a:rPr lang="en-US" b="1">
                <a:ea typeface="+mn-lt"/>
                <a:cs typeface="+mn-lt"/>
              </a:rPr>
              <a:t>Data Transformation:</a:t>
            </a:r>
            <a:endParaRPr lang="en-US"/>
          </a:p>
          <a:p>
            <a:pPr lvl="1"/>
            <a:r>
              <a:rPr lang="en-US">
                <a:ea typeface="+mn-lt"/>
                <a:cs typeface="+mn-lt"/>
              </a:rPr>
              <a:t>Extracted restaurant names from the CSV filenames and city names from folder names.</a:t>
            </a:r>
            <a:endParaRPr lang="en-US"/>
          </a:p>
          <a:p>
            <a:pPr lvl="1"/>
            <a:r>
              <a:rPr lang="en-US">
                <a:ea typeface="+mn-lt"/>
                <a:cs typeface="+mn-lt"/>
              </a:rPr>
              <a:t>Added restaurant name and city name as columns to each record.</a:t>
            </a:r>
            <a:endParaRPr lang="en-US"/>
          </a:p>
          <a:p>
            <a:pPr lvl="1"/>
            <a:r>
              <a:rPr lang="en-US">
                <a:ea typeface="+mn-lt"/>
                <a:cs typeface="+mn-lt"/>
              </a:rPr>
              <a:t>Merged all restaurant reviews from each city into a single file, e.g., </a:t>
            </a:r>
            <a:r>
              <a:rPr lang="en-US">
                <a:latin typeface="Consolas"/>
              </a:rPr>
              <a:t>merged_reviews_cityname.csv</a:t>
            </a:r>
            <a:r>
              <a:rPr lang="en-US">
                <a:ea typeface="+mn-lt"/>
                <a:cs typeface="+mn-lt"/>
              </a:rPr>
              <a:t>.</a:t>
            </a:r>
            <a:endParaRPr lang="en-US"/>
          </a:p>
          <a:p>
            <a:endParaRPr lang="en-US"/>
          </a:p>
        </p:txBody>
      </p:sp>
    </p:spTree>
    <p:extLst>
      <p:ext uri="{BB962C8B-B14F-4D97-AF65-F5344CB8AC3E}">
        <p14:creationId xmlns:p14="http://schemas.microsoft.com/office/powerpoint/2010/main" val="1939065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15DE6-0FD4-8AB0-3A63-D7B2DBDF4064}"/>
              </a:ext>
            </a:extLst>
          </p:cNvPr>
          <p:cNvSpPr>
            <a:spLocks noGrp="1"/>
          </p:cNvSpPr>
          <p:nvPr>
            <p:ph type="title"/>
          </p:nvPr>
        </p:nvSpPr>
        <p:spPr/>
        <p:txBody>
          <a:bodyPr/>
          <a:lstStyle/>
          <a:p>
            <a:r>
              <a:rPr lang="en-US">
                <a:cs typeface="Sabon Next LT"/>
              </a:rPr>
              <a:t>Standardization of Disparate Data Sets</a:t>
            </a:r>
            <a:endParaRPr lang="en-US"/>
          </a:p>
        </p:txBody>
      </p:sp>
      <p:sp>
        <p:nvSpPr>
          <p:cNvPr id="3" name="Content Placeholder 2">
            <a:extLst>
              <a:ext uri="{FF2B5EF4-FFF2-40B4-BE49-F238E27FC236}">
                <a16:creationId xmlns:a16="http://schemas.microsoft.com/office/drawing/2014/main" id="{87C547FC-A9F8-B9C5-689D-A5886EF85EEA}"/>
              </a:ext>
            </a:extLst>
          </p:cNvPr>
          <p:cNvSpPr>
            <a:spLocks noGrp="1"/>
          </p:cNvSpPr>
          <p:nvPr>
            <p:ph idx="1"/>
          </p:nvPr>
        </p:nvSpPr>
        <p:spPr/>
        <p:txBody>
          <a:bodyPr vert="horz" lIns="91440" tIns="45720" rIns="91440" bIns="45720" rtlCol="0" anchor="t">
            <a:normAutofit/>
          </a:bodyPr>
          <a:lstStyle/>
          <a:p>
            <a:r>
              <a:rPr lang="en-US" b="1"/>
              <a:t>B. Hotel Reviews</a:t>
            </a:r>
            <a:endParaRPr lang="en-US"/>
          </a:p>
          <a:p>
            <a:r>
              <a:rPr lang="en-US" b="1">
                <a:ea typeface="+mn-lt"/>
                <a:cs typeface="+mn-lt"/>
              </a:rPr>
              <a:t>Data Merging:</a:t>
            </a:r>
            <a:endParaRPr lang="en-US">
              <a:ea typeface="+mn-lt"/>
              <a:cs typeface="+mn-lt"/>
            </a:endParaRPr>
          </a:p>
          <a:p>
            <a:pPr lvl="1"/>
            <a:r>
              <a:rPr lang="en-US">
                <a:ea typeface="+mn-lt"/>
                <a:cs typeface="+mn-lt"/>
              </a:rPr>
              <a:t>Similarly</a:t>
            </a:r>
            <a:r>
              <a:rPr lang="en-US" sz="2800">
                <a:ea typeface="+mn-lt"/>
                <a:cs typeface="+mn-lt"/>
              </a:rPr>
              <a:t> processed hotel</a:t>
            </a:r>
            <a:r>
              <a:rPr lang="en-US">
                <a:ea typeface="+mn-lt"/>
                <a:cs typeface="+mn-lt"/>
              </a:rPr>
              <a:t> review data for all cities</a:t>
            </a:r>
            <a:r>
              <a:rPr lang="en-US" sz="2800">
                <a:ea typeface="+mn-lt"/>
                <a:cs typeface="+mn-lt"/>
              </a:rPr>
              <a:t>, merging reviews into </a:t>
            </a:r>
            <a:r>
              <a:rPr lang="en-US" sz="2800">
                <a:latin typeface="Consolas"/>
                <a:ea typeface="+mn-lt"/>
                <a:cs typeface="+mn-lt"/>
              </a:rPr>
              <a:t>merged_hotel_reviews_cityname.csv</a:t>
            </a:r>
            <a:r>
              <a:rPr lang="en-US" sz="2800">
                <a:ea typeface="+mn-lt"/>
                <a:cs typeface="+mn-lt"/>
              </a:rPr>
              <a:t>.</a:t>
            </a:r>
          </a:p>
          <a:p>
            <a:pPr lvl="1"/>
            <a:r>
              <a:rPr lang="en-US" sz="2800">
                <a:ea typeface="+mn-lt"/>
                <a:cs typeface="+mn-lt"/>
              </a:rPr>
              <a:t>Added hotel name and city name as columns to each record.</a:t>
            </a:r>
          </a:p>
          <a:p>
            <a:endParaRPr lang="en-US" b="1"/>
          </a:p>
        </p:txBody>
      </p:sp>
    </p:spTree>
    <p:extLst>
      <p:ext uri="{BB962C8B-B14F-4D97-AF65-F5344CB8AC3E}">
        <p14:creationId xmlns:p14="http://schemas.microsoft.com/office/powerpoint/2010/main" val="20585601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2F6C-861C-CE67-6056-2EBA703F5492}"/>
              </a:ext>
            </a:extLst>
          </p:cNvPr>
          <p:cNvSpPr>
            <a:spLocks noGrp="1"/>
          </p:cNvSpPr>
          <p:nvPr>
            <p:ph type="title"/>
          </p:nvPr>
        </p:nvSpPr>
        <p:spPr/>
        <p:txBody>
          <a:bodyPr/>
          <a:lstStyle/>
          <a:p>
            <a:r>
              <a:rPr lang="en-US">
                <a:cs typeface="Sabon Next LT"/>
              </a:rPr>
              <a:t>Data Profiling</a:t>
            </a:r>
            <a:endParaRPr lang="en-US"/>
          </a:p>
        </p:txBody>
      </p:sp>
      <p:sp>
        <p:nvSpPr>
          <p:cNvPr id="3" name="Content Placeholder 2">
            <a:extLst>
              <a:ext uri="{FF2B5EF4-FFF2-40B4-BE49-F238E27FC236}">
                <a16:creationId xmlns:a16="http://schemas.microsoft.com/office/drawing/2014/main" id="{E28076BF-FD85-3916-C291-622E648AADF2}"/>
              </a:ext>
            </a:extLst>
          </p:cNvPr>
          <p:cNvSpPr>
            <a:spLocks noGrp="1"/>
          </p:cNvSpPr>
          <p:nvPr>
            <p:ph idx="1"/>
          </p:nvPr>
        </p:nvSpPr>
        <p:spPr/>
        <p:txBody>
          <a:bodyPr vert="horz" lIns="91440" tIns="45720" rIns="91440" bIns="45720" rtlCol="0" anchor="t">
            <a:normAutofit/>
          </a:bodyPr>
          <a:lstStyle/>
          <a:p>
            <a:r>
              <a:rPr lang="en-US"/>
              <a:t>All Merged Attraction (259 columns): </a:t>
            </a:r>
          </a:p>
          <a:p>
            <a:endParaRPr lang="en-US"/>
          </a:p>
          <a:p>
            <a:r>
              <a:rPr lang="en-US"/>
              <a:t>All Merged Restaurant Reviews (246 columns):</a:t>
            </a:r>
          </a:p>
          <a:p>
            <a:endParaRPr lang="en-US"/>
          </a:p>
          <a:p>
            <a:r>
              <a:rPr lang="en-US"/>
              <a:t>All Merged Hotel Reviews (170 columns):</a:t>
            </a:r>
          </a:p>
          <a:p>
            <a:endParaRPr lang="en-US"/>
          </a:p>
        </p:txBody>
      </p:sp>
    </p:spTree>
    <p:extLst>
      <p:ext uri="{BB962C8B-B14F-4D97-AF65-F5344CB8AC3E}">
        <p14:creationId xmlns:p14="http://schemas.microsoft.com/office/powerpoint/2010/main" val="20008415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D2F6C-861C-CE67-6056-2EBA703F5492}"/>
              </a:ext>
            </a:extLst>
          </p:cNvPr>
          <p:cNvSpPr>
            <a:spLocks noGrp="1"/>
          </p:cNvSpPr>
          <p:nvPr>
            <p:ph type="title"/>
          </p:nvPr>
        </p:nvSpPr>
        <p:spPr/>
        <p:txBody>
          <a:bodyPr/>
          <a:lstStyle/>
          <a:p>
            <a:r>
              <a:rPr lang="en-US">
                <a:cs typeface="Sabon Next LT"/>
              </a:rPr>
              <a:t>Data Profiling</a:t>
            </a:r>
            <a:endParaRPr lang="en-US"/>
          </a:p>
        </p:txBody>
      </p:sp>
      <p:sp>
        <p:nvSpPr>
          <p:cNvPr id="3" name="Content Placeholder 2">
            <a:extLst>
              <a:ext uri="{FF2B5EF4-FFF2-40B4-BE49-F238E27FC236}">
                <a16:creationId xmlns:a16="http://schemas.microsoft.com/office/drawing/2014/main" id="{E28076BF-FD85-3916-C291-622E648AADF2}"/>
              </a:ext>
            </a:extLst>
          </p:cNvPr>
          <p:cNvSpPr>
            <a:spLocks noGrp="1"/>
          </p:cNvSpPr>
          <p:nvPr>
            <p:ph idx="1"/>
          </p:nvPr>
        </p:nvSpPr>
        <p:spPr/>
        <p:txBody>
          <a:bodyPr vert="horz" lIns="91440" tIns="45720" rIns="91440" bIns="45720" rtlCol="0" anchor="t">
            <a:normAutofit/>
          </a:bodyPr>
          <a:lstStyle/>
          <a:p>
            <a:r>
              <a:rPr lang="en-US"/>
              <a:t>All Merged Attraction Reviews (8 columns): </a:t>
            </a:r>
          </a:p>
          <a:p>
            <a:endParaRPr lang="en-US"/>
          </a:p>
          <a:p>
            <a:r>
              <a:rPr lang="en-US"/>
              <a:t>All Merged Restaurant Reviews (9 columns):</a:t>
            </a:r>
          </a:p>
          <a:p>
            <a:endParaRPr lang="en-US"/>
          </a:p>
          <a:p>
            <a:r>
              <a:rPr lang="en-US"/>
              <a:t>All Merged Hotel Reviews (6 columns):</a:t>
            </a:r>
          </a:p>
          <a:p>
            <a:endParaRPr lang="en-US"/>
          </a:p>
        </p:txBody>
      </p:sp>
      <p:graphicFrame>
        <p:nvGraphicFramePr>
          <p:cNvPr id="5" name="Table 4">
            <a:extLst>
              <a:ext uri="{FF2B5EF4-FFF2-40B4-BE49-F238E27FC236}">
                <a16:creationId xmlns:a16="http://schemas.microsoft.com/office/drawing/2014/main" id="{7EE3A9CE-5CE4-7310-B856-55DE1FAE1F04}"/>
              </a:ext>
            </a:extLst>
          </p:cNvPr>
          <p:cNvGraphicFramePr>
            <a:graphicFrameLocks noGrp="1"/>
          </p:cNvGraphicFramePr>
          <p:nvPr/>
        </p:nvGraphicFramePr>
        <p:xfrm>
          <a:off x="1100666" y="2558815"/>
          <a:ext cx="9997470" cy="548640"/>
        </p:xfrm>
        <a:graphic>
          <a:graphicData uri="http://schemas.openxmlformats.org/drawingml/2006/table">
            <a:tbl>
              <a:tblPr bandRow="1">
                <a:tableStyleId>{5C22544A-7EE6-4342-B048-85BDC9FD1C3A}</a:tableStyleId>
              </a:tblPr>
              <a:tblGrid>
                <a:gridCol w="1110830">
                  <a:extLst>
                    <a:ext uri="{9D8B030D-6E8A-4147-A177-3AD203B41FA5}">
                      <a16:colId xmlns:a16="http://schemas.microsoft.com/office/drawing/2014/main" val="532270108"/>
                    </a:ext>
                  </a:extLst>
                </a:gridCol>
                <a:gridCol w="1110830">
                  <a:extLst>
                    <a:ext uri="{9D8B030D-6E8A-4147-A177-3AD203B41FA5}">
                      <a16:colId xmlns:a16="http://schemas.microsoft.com/office/drawing/2014/main" val="258508277"/>
                    </a:ext>
                  </a:extLst>
                </a:gridCol>
                <a:gridCol w="1110830">
                  <a:extLst>
                    <a:ext uri="{9D8B030D-6E8A-4147-A177-3AD203B41FA5}">
                      <a16:colId xmlns:a16="http://schemas.microsoft.com/office/drawing/2014/main" val="225740138"/>
                    </a:ext>
                  </a:extLst>
                </a:gridCol>
                <a:gridCol w="1110830">
                  <a:extLst>
                    <a:ext uri="{9D8B030D-6E8A-4147-A177-3AD203B41FA5}">
                      <a16:colId xmlns:a16="http://schemas.microsoft.com/office/drawing/2014/main" val="3901189165"/>
                    </a:ext>
                  </a:extLst>
                </a:gridCol>
                <a:gridCol w="1110830">
                  <a:extLst>
                    <a:ext uri="{9D8B030D-6E8A-4147-A177-3AD203B41FA5}">
                      <a16:colId xmlns:a16="http://schemas.microsoft.com/office/drawing/2014/main" val="849658464"/>
                    </a:ext>
                  </a:extLst>
                </a:gridCol>
                <a:gridCol w="1110830">
                  <a:extLst>
                    <a:ext uri="{9D8B030D-6E8A-4147-A177-3AD203B41FA5}">
                      <a16:colId xmlns:a16="http://schemas.microsoft.com/office/drawing/2014/main" val="4237632398"/>
                    </a:ext>
                  </a:extLst>
                </a:gridCol>
                <a:gridCol w="1110830">
                  <a:extLst>
                    <a:ext uri="{9D8B030D-6E8A-4147-A177-3AD203B41FA5}">
                      <a16:colId xmlns:a16="http://schemas.microsoft.com/office/drawing/2014/main" val="3156365290"/>
                    </a:ext>
                  </a:extLst>
                </a:gridCol>
                <a:gridCol w="1110830">
                  <a:extLst>
                    <a:ext uri="{9D8B030D-6E8A-4147-A177-3AD203B41FA5}">
                      <a16:colId xmlns:a16="http://schemas.microsoft.com/office/drawing/2014/main" val="2521924793"/>
                    </a:ext>
                  </a:extLst>
                </a:gridCol>
                <a:gridCol w="1110830">
                  <a:extLst>
                    <a:ext uri="{9D8B030D-6E8A-4147-A177-3AD203B41FA5}">
                      <a16:colId xmlns:a16="http://schemas.microsoft.com/office/drawing/2014/main" val="2973419524"/>
                    </a:ext>
                  </a:extLst>
                </a:gridCol>
              </a:tblGrid>
              <a:tr h="184150">
                <a:tc>
                  <a:txBody>
                    <a:bodyPr/>
                    <a:lstStyle/>
                    <a:p>
                      <a:r>
                        <a:rPr lang="en-US">
                          <a:effectLst/>
                        </a:rPr>
                        <a:t>Username</a:t>
                      </a:r>
                    </a:p>
                  </a:txBody>
                  <a:tcPr marL="0" marR="0" marT="0" marB="0" anchor="ctr">
                    <a:lnL>
                      <a:noFill/>
                    </a:lnL>
                    <a:lnR>
                      <a:noFill/>
                    </a:lnR>
                    <a:lnT>
                      <a:noFill/>
                    </a:lnT>
                    <a:lnB>
                      <a:noFill/>
                    </a:lnB>
                    <a:noFill/>
                  </a:tcPr>
                </a:tc>
                <a:tc>
                  <a:txBody>
                    <a:bodyPr/>
                    <a:lstStyle/>
                    <a:p>
                      <a:r>
                        <a:rPr lang="en-US">
                          <a:effectLst/>
                        </a:rPr>
                        <a:t>Rating</a:t>
                      </a:r>
                    </a:p>
                  </a:txBody>
                  <a:tcPr marL="0" marR="0" marT="0" marB="0" anchor="ctr">
                    <a:lnL>
                      <a:noFill/>
                    </a:lnL>
                    <a:lnR>
                      <a:noFill/>
                    </a:lnR>
                    <a:lnT>
                      <a:noFill/>
                    </a:lnT>
                    <a:lnB>
                      <a:noFill/>
                    </a:lnB>
                    <a:noFill/>
                  </a:tcPr>
                </a:tc>
                <a:tc>
                  <a:txBody>
                    <a:bodyPr/>
                    <a:lstStyle/>
                    <a:p>
                      <a:r>
                        <a:rPr lang="en-US">
                          <a:effectLst/>
                        </a:rPr>
                        <a:t>Review Title</a:t>
                      </a:r>
                    </a:p>
                  </a:txBody>
                  <a:tcPr marL="0" marR="0" marT="0" marB="0" anchor="ctr">
                    <a:lnL>
                      <a:noFill/>
                    </a:lnL>
                    <a:lnR>
                      <a:noFill/>
                    </a:lnR>
                    <a:lnT>
                      <a:noFill/>
                    </a:lnT>
                    <a:lnB>
                      <a:noFill/>
                    </a:lnB>
                    <a:noFill/>
                  </a:tcPr>
                </a:tc>
                <a:tc>
                  <a:txBody>
                    <a:bodyPr/>
                    <a:lstStyle/>
                    <a:p>
                      <a:r>
                        <a:rPr lang="en-US">
                          <a:effectLst/>
                        </a:rPr>
                        <a:t>Review Body</a:t>
                      </a:r>
                    </a:p>
                  </a:txBody>
                  <a:tcPr marL="0" marR="0" marT="0" marB="0" anchor="ctr">
                    <a:lnL>
                      <a:noFill/>
                    </a:lnL>
                    <a:lnR>
                      <a:noFill/>
                    </a:lnR>
                    <a:lnT>
                      <a:noFill/>
                    </a:lnT>
                    <a:lnB>
                      <a:noFill/>
                    </a:lnB>
                    <a:noFill/>
                  </a:tcPr>
                </a:tc>
                <a:tc>
                  <a:txBody>
                    <a:bodyPr/>
                    <a:lstStyle/>
                    <a:p>
                      <a:r>
                        <a:rPr lang="en-US">
                          <a:effectLst/>
                        </a:rPr>
                        <a:t>Review Date</a:t>
                      </a:r>
                    </a:p>
                  </a:txBody>
                  <a:tcPr marL="0" marR="0" marT="0" marB="0" anchor="ctr">
                    <a:lnL>
                      <a:noFill/>
                    </a:lnL>
                    <a:lnR>
                      <a:noFill/>
                    </a:lnR>
                    <a:lnT>
                      <a:noFill/>
                    </a:lnT>
                    <a:lnB>
                      <a:noFill/>
                    </a:lnB>
                    <a:noFill/>
                  </a:tcPr>
                </a:tc>
                <a:tc>
                  <a:txBody>
                    <a:bodyPr/>
                    <a:lstStyle/>
                    <a:p>
                      <a:r>
                        <a:rPr lang="en-US">
                          <a:effectLst/>
                        </a:rPr>
                        <a:t>Review URL</a:t>
                      </a:r>
                    </a:p>
                  </a:txBody>
                  <a:tcPr marL="0" marR="0" marT="0" marB="0" anchor="ctr">
                    <a:lnL>
                      <a:noFill/>
                    </a:lnL>
                    <a:lnR>
                      <a:noFill/>
                    </a:lnR>
                    <a:lnT>
                      <a:noFill/>
                    </a:lnT>
                    <a:lnB>
                      <a:noFill/>
                    </a:lnB>
                    <a:noFill/>
                  </a:tcPr>
                </a:tc>
                <a:tc>
                  <a:txBody>
                    <a:bodyPr/>
                    <a:lstStyle/>
                    <a:p>
                      <a:r>
                        <a:rPr lang="en-US">
                          <a:effectLst/>
                        </a:rPr>
                        <a:t>Attraction Name</a:t>
                      </a:r>
                    </a:p>
                  </a:txBody>
                  <a:tcPr marL="0" marR="0" marT="0" marB="0" anchor="ctr">
                    <a:lnL>
                      <a:noFill/>
                    </a:lnL>
                    <a:lnR>
                      <a:noFill/>
                    </a:lnR>
                    <a:lnT>
                      <a:noFill/>
                    </a:lnT>
                    <a:lnB>
                      <a:noFill/>
                    </a:lnB>
                    <a:noFill/>
                  </a:tcPr>
                </a:tc>
                <a:tc>
                  <a:txBody>
                    <a:bodyPr/>
                    <a:lstStyle/>
                    <a:p>
                      <a:r>
                        <a:rPr lang="en-US">
                          <a:effectLst/>
                        </a:rPr>
                        <a:t>City</a:t>
                      </a:r>
                    </a:p>
                  </a:txBody>
                  <a:tcPr marL="0" marR="0" marT="0" marB="0" anchor="ctr">
                    <a:lnL>
                      <a:noFill/>
                    </a:lnL>
                    <a:lnR>
                      <a:noFill/>
                    </a:lnR>
                    <a:lnT>
                      <a:noFill/>
                    </a:lnT>
                    <a:lnB>
                      <a:noFill/>
                    </a:lnB>
                    <a:noFill/>
                  </a:tcPr>
                </a:tc>
                <a:tc>
                  <a:txBody>
                    <a:bodyPr/>
                    <a:lstStyle/>
                    <a:p>
                      <a:r>
                        <a:rPr lang="en-US">
                          <a:effectLst/>
                        </a:rPr>
                        <a:t>ID</a:t>
                      </a:r>
                    </a:p>
                  </a:txBody>
                  <a:tcPr marL="0" marR="0" marT="0" marB="0" anchor="ctr">
                    <a:lnL>
                      <a:noFill/>
                    </a:lnL>
                    <a:lnR>
                      <a:noFill/>
                    </a:lnR>
                    <a:lnT>
                      <a:noFill/>
                    </a:lnT>
                    <a:lnB>
                      <a:noFill/>
                    </a:lnB>
                    <a:noFill/>
                  </a:tcPr>
                </a:tc>
                <a:extLst>
                  <a:ext uri="{0D108BD9-81ED-4DB2-BD59-A6C34878D82A}">
                    <a16:rowId xmlns:a16="http://schemas.microsoft.com/office/drawing/2014/main" val="2309829739"/>
                  </a:ext>
                </a:extLst>
              </a:tr>
            </a:tbl>
          </a:graphicData>
        </a:graphic>
      </p:graphicFrame>
      <p:graphicFrame>
        <p:nvGraphicFramePr>
          <p:cNvPr id="7" name="Table 6">
            <a:extLst>
              <a:ext uri="{FF2B5EF4-FFF2-40B4-BE49-F238E27FC236}">
                <a16:creationId xmlns:a16="http://schemas.microsoft.com/office/drawing/2014/main" id="{D46E2EE5-7015-821D-DD64-4F7DCE43169A}"/>
              </a:ext>
            </a:extLst>
          </p:cNvPr>
          <p:cNvGraphicFramePr>
            <a:graphicFrameLocks noGrp="1"/>
          </p:cNvGraphicFramePr>
          <p:nvPr/>
        </p:nvGraphicFramePr>
        <p:xfrm>
          <a:off x="630296" y="3772370"/>
          <a:ext cx="11531986" cy="548640"/>
        </p:xfrm>
        <a:graphic>
          <a:graphicData uri="http://schemas.openxmlformats.org/drawingml/2006/table">
            <a:tbl>
              <a:tblPr bandRow="1">
                <a:tableStyleId>{5C22544A-7EE6-4342-B048-85BDC9FD1C3A}</a:tableStyleId>
              </a:tblPr>
              <a:tblGrid>
                <a:gridCol w="1143000">
                  <a:extLst>
                    <a:ext uri="{9D8B030D-6E8A-4147-A177-3AD203B41FA5}">
                      <a16:colId xmlns:a16="http://schemas.microsoft.com/office/drawing/2014/main" val="2915176018"/>
                    </a:ext>
                  </a:extLst>
                </a:gridCol>
                <a:gridCol w="774699">
                  <a:extLst>
                    <a:ext uri="{9D8B030D-6E8A-4147-A177-3AD203B41FA5}">
                      <a16:colId xmlns:a16="http://schemas.microsoft.com/office/drawing/2014/main" val="1004207478"/>
                    </a:ext>
                  </a:extLst>
                </a:gridCol>
                <a:gridCol w="1384299">
                  <a:extLst>
                    <a:ext uri="{9D8B030D-6E8A-4147-A177-3AD203B41FA5}">
                      <a16:colId xmlns:a16="http://schemas.microsoft.com/office/drawing/2014/main" val="1932116198"/>
                    </a:ext>
                  </a:extLst>
                </a:gridCol>
                <a:gridCol w="1535317">
                  <a:extLst>
                    <a:ext uri="{9D8B030D-6E8A-4147-A177-3AD203B41FA5}">
                      <a16:colId xmlns:a16="http://schemas.microsoft.com/office/drawing/2014/main" val="2661222961"/>
                    </a:ext>
                  </a:extLst>
                </a:gridCol>
                <a:gridCol w="1460499">
                  <a:extLst>
                    <a:ext uri="{9D8B030D-6E8A-4147-A177-3AD203B41FA5}">
                      <a16:colId xmlns:a16="http://schemas.microsoft.com/office/drawing/2014/main" val="353145256"/>
                    </a:ext>
                  </a:extLst>
                </a:gridCol>
                <a:gridCol w="1295400">
                  <a:extLst>
                    <a:ext uri="{9D8B030D-6E8A-4147-A177-3AD203B41FA5}">
                      <a16:colId xmlns:a16="http://schemas.microsoft.com/office/drawing/2014/main" val="2313964533"/>
                    </a:ext>
                  </a:extLst>
                </a:gridCol>
                <a:gridCol w="1376102">
                  <a:extLst>
                    <a:ext uri="{9D8B030D-6E8A-4147-A177-3AD203B41FA5}">
                      <a16:colId xmlns:a16="http://schemas.microsoft.com/office/drawing/2014/main" val="1649697125"/>
                    </a:ext>
                  </a:extLst>
                </a:gridCol>
                <a:gridCol w="1281335">
                  <a:extLst>
                    <a:ext uri="{9D8B030D-6E8A-4147-A177-3AD203B41FA5}">
                      <a16:colId xmlns:a16="http://schemas.microsoft.com/office/drawing/2014/main" val="1221267892"/>
                    </a:ext>
                  </a:extLst>
                </a:gridCol>
                <a:gridCol w="1281335">
                  <a:extLst>
                    <a:ext uri="{9D8B030D-6E8A-4147-A177-3AD203B41FA5}">
                      <a16:colId xmlns:a16="http://schemas.microsoft.com/office/drawing/2014/main" val="3628456891"/>
                    </a:ext>
                  </a:extLst>
                </a:gridCol>
              </a:tblGrid>
              <a:tr h="184150">
                <a:tc>
                  <a:txBody>
                    <a:bodyPr/>
                    <a:lstStyle/>
                    <a:p>
                      <a:r>
                        <a:rPr lang="en-US">
                          <a:effectLst/>
                        </a:rPr>
                        <a:t>username</a:t>
                      </a:r>
                    </a:p>
                  </a:txBody>
                  <a:tcPr marL="0" marR="0" marT="0" marB="0" anchor="ctr">
                    <a:lnL>
                      <a:noFill/>
                    </a:lnL>
                    <a:lnR>
                      <a:noFill/>
                    </a:lnR>
                    <a:lnT>
                      <a:noFill/>
                    </a:lnT>
                    <a:lnB>
                      <a:noFill/>
                    </a:lnB>
                    <a:noFill/>
                  </a:tcPr>
                </a:tc>
                <a:tc>
                  <a:txBody>
                    <a:bodyPr/>
                    <a:lstStyle/>
                    <a:p>
                      <a:r>
                        <a:rPr lang="en-US">
                          <a:effectLst/>
                        </a:rPr>
                        <a:t>rating</a:t>
                      </a:r>
                    </a:p>
                  </a:txBody>
                  <a:tcPr marL="0" marR="0" marT="0" marB="0" anchor="ctr">
                    <a:lnL>
                      <a:noFill/>
                    </a:lnL>
                    <a:lnR>
                      <a:noFill/>
                    </a:lnR>
                    <a:lnT>
                      <a:noFill/>
                    </a:lnT>
                    <a:lnB>
                      <a:noFill/>
                    </a:lnB>
                    <a:noFill/>
                  </a:tcPr>
                </a:tc>
                <a:tc>
                  <a:txBody>
                    <a:bodyPr/>
                    <a:lstStyle/>
                    <a:p>
                      <a:r>
                        <a:rPr lang="en-US" err="1">
                          <a:effectLst/>
                        </a:rPr>
                        <a:t>review_title</a:t>
                      </a:r>
                    </a:p>
                  </a:txBody>
                  <a:tcPr marL="0" marR="0" marT="0" marB="0" anchor="ctr">
                    <a:lnL>
                      <a:noFill/>
                    </a:lnL>
                    <a:lnR>
                      <a:noFill/>
                    </a:lnR>
                    <a:lnT>
                      <a:noFill/>
                    </a:lnT>
                    <a:lnB>
                      <a:noFill/>
                    </a:lnB>
                    <a:noFill/>
                  </a:tcPr>
                </a:tc>
                <a:tc>
                  <a:txBody>
                    <a:bodyPr/>
                    <a:lstStyle/>
                    <a:p>
                      <a:r>
                        <a:rPr lang="en-US" err="1">
                          <a:effectLst/>
                        </a:rPr>
                        <a:t>review_body</a:t>
                      </a:r>
                    </a:p>
                  </a:txBody>
                  <a:tcPr marL="0" marR="0" marT="0" marB="0" anchor="ctr">
                    <a:lnL>
                      <a:noFill/>
                    </a:lnL>
                    <a:lnR>
                      <a:noFill/>
                    </a:lnR>
                    <a:lnT>
                      <a:noFill/>
                    </a:lnT>
                    <a:lnB>
                      <a:noFill/>
                    </a:lnB>
                    <a:noFill/>
                  </a:tcPr>
                </a:tc>
                <a:tc>
                  <a:txBody>
                    <a:bodyPr/>
                    <a:lstStyle/>
                    <a:p>
                      <a:r>
                        <a:rPr lang="en-US" err="1">
                          <a:effectLst/>
                        </a:rPr>
                        <a:t>date_visited</a:t>
                      </a:r>
                    </a:p>
                  </a:txBody>
                  <a:tcPr marL="0" marR="0" marT="0" marB="0" anchor="ctr">
                    <a:lnL>
                      <a:noFill/>
                    </a:lnL>
                    <a:lnR>
                      <a:noFill/>
                    </a:lnR>
                    <a:lnT>
                      <a:noFill/>
                    </a:lnT>
                    <a:lnB>
                      <a:noFill/>
                    </a:lnB>
                    <a:noFill/>
                  </a:tcPr>
                </a:tc>
                <a:tc>
                  <a:txBody>
                    <a:bodyPr/>
                    <a:lstStyle/>
                    <a:p>
                      <a:r>
                        <a:rPr lang="en-US" err="1">
                          <a:effectLst/>
                        </a:rPr>
                        <a:t>review_id</a:t>
                      </a:r>
                    </a:p>
                  </a:txBody>
                  <a:tcPr marL="0" marR="0" marT="0" marB="0" anchor="ctr">
                    <a:lnL>
                      <a:noFill/>
                    </a:lnL>
                    <a:lnR>
                      <a:noFill/>
                    </a:lnR>
                    <a:lnT>
                      <a:noFill/>
                    </a:lnT>
                    <a:lnB>
                      <a:noFill/>
                    </a:lnB>
                    <a:noFill/>
                  </a:tcPr>
                </a:tc>
                <a:tc>
                  <a:txBody>
                    <a:bodyPr/>
                    <a:lstStyle/>
                    <a:p>
                      <a:r>
                        <a:rPr lang="en-US" err="1">
                          <a:effectLst/>
                        </a:rPr>
                        <a:t>review_url</a:t>
                      </a:r>
                    </a:p>
                  </a:txBody>
                  <a:tcPr marL="0" marR="0" marT="0" marB="0" anchor="ctr">
                    <a:lnL>
                      <a:noFill/>
                    </a:lnL>
                    <a:lnR>
                      <a:noFill/>
                    </a:lnR>
                    <a:lnT>
                      <a:noFill/>
                    </a:lnT>
                    <a:lnB>
                      <a:noFill/>
                    </a:lnB>
                    <a:noFill/>
                  </a:tcPr>
                </a:tc>
                <a:tc>
                  <a:txBody>
                    <a:bodyPr/>
                    <a:lstStyle/>
                    <a:p>
                      <a:r>
                        <a:rPr lang="en-US" err="1">
                          <a:effectLst/>
                        </a:rPr>
                        <a:t>restaurant_name</a:t>
                      </a:r>
                    </a:p>
                  </a:txBody>
                  <a:tcPr marL="0" marR="0" marT="0" marB="0" anchor="ctr">
                    <a:lnL>
                      <a:noFill/>
                    </a:lnL>
                    <a:lnR>
                      <a:noFill/>
                    </a:lnR>
                    <a:lnT>
                      <a:noFill/>
                    </a:lnT>
                    <a:lnB>
                      <a:noFill/>
                    </a:lnB>
                    <a:noFill/>
                  </a:tcPr>
                </a:tc>
                <a:tc>
                  <a:txBody>
                    <a:bodyPr/>
                    <a:lstStyle/>
                    <a:p>
                      <a:r>
                        <a:rPr lang="en-US">
                          <a:effectLst/>
                        </a:rPr>
                        <a:t>city</a:t>
                      </a:r>
                    </a:p>
                  </a:txBody>
                  <a:tcPr marL="0" marR="0" marT="0" marB="0" anchor="ctr">
                    <a:lnL>
                      <a:noFill/>
                    </a:lnL>
                    <a:lnR>
                      <a:noFill/>
                    </a:lnR>
                    <a:lnT>
                      <a:noFill/>
                    </a:lnT>
                    <a:lnB>
                      <a:noFill/>
                    </a:lnB>
                    <a:noFill/>
                  </a:tcPr>
                </a:tc>
                <a:extLst>
                  <a:ext uri="{0D108BD9-81ED-4DB2-BD59-A6C34878D82A}">
                    <a16:rowId xmlns:a16="http://schemas.microsoft.com/office/drawing/2014/main" val="648521912"/>
                  </a:ext>
                </a:extLst>
              </a:tr>
            </a:tbl>
          </a:graphicData>
        </a:graphic>
      </p:graphicFrame>
      <p:graphicFrame>
        <p:nvGraphicFramePr>
          <p:cNvPr id="9" name="Table 8">
            <a:extLst>
              <a:ext uri="{FF2B5EF4-FFF2-40B4-BE49-F238E27FC236}">
                <a16:creationId xmlns:a16="http://schemas.microsoft.com/office/drawing/2014/main" id="{34F9861E-6847-6B57-CDA9-EAE380ADDC60}"/>
              </a:ext>
            </a:extLst>
          </p:cNvPr>
          <p:cNvGraphicFramePr>
            <a:graphicFrameLocks noGrp="1"/>
          </p:cNvGraphicFramePr>
          <p:nvPr/>
        </p:nvGraphicFramePr>
        <p:xfrm>
          <a:off x="1636888" y="5080000"/>
          <a:ext cx="8737944" cy="495277"/>
        </p:xfrm>
        <a:graphic>
          <a:graphicData uri="http://schemas.openxmlformats.org/drawingml/2006/table">
            <a:tbl>
              <a:tblPr bandRow="1">
                <a:tableStyleId>{5C22544A-7EE6-4342-B048-85BDC9FD1C3A}</a:tableStyleId>
              </a:tblPr>
              <a:tblGrid>
                <a:gridCol w="1456324">
                  <a:extLst>
                    <a:ext uri="{9D8B030D-6E8A-4147-A177-3AD203B41FA5}">
                      <a16:colId xmlns:a16="http://schemas.microsoft.com/office/drawing/2014/main" val="342628091"/>
                    </a:ext>
                  </a:extLst>
                </a:gridCol>
                <a:gridCol w="1206498">
                  <a:extLst>
                    <a:ext uri="{9D8B030D-6E8A-4147-A177-3AD203B41FA5}">
                      <a16:colId xmlns:a16="http://schemas.microsoft.com/office/drawing/2014/main" val="2243138857"/>
                    </a:ext>
                  </a:extLst>
                </a:gridCol>
                <a:gridCol w="1562100">
                  <a:extLst>
                    <a:ext uri="{9D8B030D-6E8A-4147-A177-3AD203B41FA5}">
                      <a16:colId xmlns:a16="http://schemas.microsoft.com/office/drawing/2014/main" val="318166438"/>
                    </a:ext>
                  </a:extLst>
                </a:gridCol>
                <a:gridCol w="1600374">
                  <a:extLst>
                    <a:ext uri="{9D8B030D-6E8A-4147-A177-3AD203B41FA5}">
                      <a16:colId xmlns:a16="http://schemas.microsoft.com/office/drawing/2014/main" val="1723622523"/>
                    </a:ext>
                  </a:extLst>
                </a:gridCol>
                <a:gridCol w="1456324">
                  <a:extLst>
                    <a:ext uri="{9D8B030D-6E8A-4147-A177-3AD203B41FA5}">
                      <a16:colId xmlns:a16="http://schemas.microsoft.com/office/drawing/2014/main" val="1526573824"/>
                    </a:ext>
                  </a:extLst>
                </a:gridCol>
                <a:gridCol w="1456324">
                  <a:extLst>
                    <a:ext uri="{9D8B030D-6E8A-4147-A177-3AD203B41FA5}">
                      <a16:colId xmlns:a16="http://schemas.microsoft.com/office/drawing/2014/main" val="166457786"/>
                    </a:ext>
                  </a:extLst>
                </a:gridCol>
              </a:tblGrid>
              <a:tr h="495277">
                <a:tc>
                  <a:txBody>
                    <a:bodyPr/>
                    <a:lstStyle/>
                    <a:p>
                      <a:r>
                        <a:rPr lang="en-US" err="1">
                          <a:effectLst/>
                        </a:rPr>
                        <a:t>review_id</a:t>
                      </a:r>
                    </a:p>
                  </a:txBody>
                  <a:tcPr marL="0" marR="0" marT="0" marB="0" anchor="ctr">
                    <a:lnL>
                      <a:noFill/>
                    </a:lnL>
                    <a:lnR>
                      <a:noFill/>
                    </a:lnR>
                    <a:lnT>
                      <a:noFill/>
                    </a:lnT>
                    <a:lnB>
                      <a:noFill/>
                    </a:lnB>
                    <a:noFill/>
                  </a:tcPr>
                </a:tc>
                <a:tc>
                  <a:txBody>
                    <a:bodyPr/>
                    <a:lstStyle/>
                    <a:p>
                      <a:r>
                        <a:rPr lang="en-US">
                          <a:effectLst/>
                        </a:rPr>
                        <a:t>rating</a:t>
                      </a:r>
                    </a:p>
                  </a:txBody>
                  <a:tcPr marL="0" marR="0" marT="0" marB="0" anchor="ctr">
                    <a:lnL>
                      <a:noFill/>
                    </a:lnL>
                    <a:lnR>
                      <a:noFill/>
                    </a:lnR>
                    <a:lnT>
                      <a:noFill/>
                    </a:lnT>
                    <a:lnB>
                      <a:noFill/>
                    </a:lnB>
                    <a:noFill/>
                  </a:tcPr>
                </a:tc>
                <a:tc>
                  <a:txBody>
                    <a:bodyPr/>
                    <a:lstStyle/>
                    <a:p>
                      <a:r>
                        <a:rPr lang="en-US" err="1">
                          <a:effectLst/>
                        </a:rPr>
                        <a:t>review_text</a:t>
                      </a:r>
                    </a:p>
                  </a:txBody>
                  <a:tcPr marL="0" marR="0" marT="0" marB="0" anchor="ctr">
                    <a:lnL>
                      <a:noFill/>
                    </a:lnL>
                    <a:lnR>
                      <a:noFill/>
                    </a:lnR>
                    <a:lnT>
                      <a:noFill/>
                    </a:lnT>
                    <a:lnB>
                      <a:noFill/>
                    </a:lnB>
                    <a:noFill/>
                  </a:tcPr>
                </a:tc>
                <a:tc>
                  <a:txBody>
                    <a:bodyPr/>
                    <a:lstStyle/>
                    <a:p>
                      <a:r>
                        <a:rPr lang="en-US" err="1">
                          <a:effectLst/>
                        </a:rPr>
                        <a:t>date_of_stay</a:t>
                      </a:r>
                    </a:p>
                  </a:txBody>
                  <a:tcPr marL="0" marR="0" marT="0" marB="0" anchor="ctr">
                    <a:lnL>
                      <a:noFill/>
                    </a:lnL>
                    <a:lnR>
                      <a:noFill/>
                    </a:lnR>
                    <a:lnT>
                      <a:noFill/>
                    </a:lnT>
                    <a:lnB>
                      <a:noFill/>
                    </a:lnB>
                    <a:noFill/>
                  </a:tcPr>
                </a:tc>
                <a:tc>
                  <a:txBody>
                    <a:bodyPr/>
                    <a:lstStyle/>
                    <a:p>
                      <a:r>
                        <a:rPr lang="en-US">
                          <a:effectLst/>
                        </a:rPr>
                        <a:t>Hotel Name</a:t>
                      </a:r>
                    </a:p>
                  </a:txBody>
                  <a:tcPr marL="0" marR="0" marT="0" marB="0" anchor="ctr">
                    <a:lnL>
                      <a:noFill/>
                    </a:lnL>
                    <a:lnR>
                      <a:noFill/>
                    </a:lnR>
                    <a:lnT>
                      <a:noFill/>
                    </a:lnT>
                    <a:lnB>
                      <a:noFill/>
                    </a:lnB>
                    <a:noFill/>
                  </a:tcPr>
                </a:tc>
                <a:tc>
                  <a:txBody>
                    <a:bodyPr/>
                    <a:lstStyle/>
                    <a:p>
                      <a:r>
                        <a:rPr lang="en-US">
                          <a:effectLst/>
                        </a:rPr>
                        <a:t>City</a:t>
                      </a:r>
                    </a:p>
                  </a:txBody>
                  <a:tcPr marL="0" marR="0" marT="0" marB="0" anchor="ctr">
                    <a:lnL>
                      <a:noFill/>
                    </a:lnL>
                    <a:lnR>
                      <a:noFill/>
                    </a:lnR>
                    <a:lnT>
                      <a:noFill/>
                    </a:lnT>
                    <a:lnB>
                      <a:noFill/>
                    </a:lnB>
                    <a:noFill/>
                  </a:tcPr>
                </a:tc>
                <a:extLst>
                  <a:ext uri="{0D108BD9-81ED-4DB2-BD59-A6C34878D82A}">
                    <a16:rowId xmlns:a16="http://schemas.microsoft.com/office/drawing/2014/main" val="148827959"/>
                  </a:ext>
                </a:extLst>
              </a:tr>
            </a:tbl>
          </a:graphicData>
        </a:graphic>
      </p:graphicFrame>
    </p:spTree>
    <p:extLst>
      <p:ext uri="{BB962C8B-B14F-4D97-AF65-F5344CB8AC3E}">
        <p14:creationId xmlns:p14="http://schemas.microsoft.com/office/powerpoint/2010/main" val="1663306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 name="Picture 8">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1" name="Rectangle 10">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684E975-303E-47A8-B594-8B8635D99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Group 14">
            <a:extLst>
              <a:ext uri="{FF2B5EF4-FFF2-40B4-BE49-F238E27FC236}">
                <a16:creationId xmlns:a16="http://schemas.microsoft.com/office/drawing/2014/main" id="{EFE09A4F-A15B-47D3-8D0C-5312542A2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16" name="Picture 15">
              <a:extLst>
                <a:ext uri="{FF2B5EF4-FFF2-40B4-BE49-F238E27FC236}">
                  <a16:creationId xmlns:a16="http://schemas.microsoft.com/office/drawing/2014/main" id="{4B050247-430F-4B46-AB4B-EF8831953A9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17" name="Picture 16">
              <a:extLst>
                <a:ext uri="{FF2B5EF4-FFF2-40B4-BE49-F238E27FC236}">
                  <a16:creationId xmlns:a16="http://schemas.microsoft.com/office/drawing/2014/main" id="{73E69A1C-E919-43B0-BA1D-6599CABDF820}"/>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19" name="Rectangle 18">
            <a:extLst>
              <a:ext uri="{FF2B5EF4-FFF2-40B4-BE49-F238E27FC236}">
                <a16:creationId xmlns:a16="http://schemas.microsoft.com/office/drawing/2014/main" id="{5619E882-12EA-4946-A93B-09E6EA13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AA376C-C609-1160-1B69-59A57117EBF8}"/>
              </a:ext>
            </a:extLst>
          </p:cNvPr>
          <p:cNvSpPr>
            <a:spLocks noGrp="1"/>
          </p:cNvSpPr>
          <p:nvPr>
            <p:ph type="title"/>
          </p:nvPr>
        </p:nvSpPr>
        <p:spPr>
          <a:xfrm>
            <a:off x="1600201" y="1219200"/>
            <a:ext cx="9067799" cy="2681128"/>
          </a:xfrm>
        </p:spPr>
        <p:txBody>
          <a:bodyPr vert="horz" lIns="91440" tIns="45720" rIns="91440" bIns="45720" rtlCol="0" anchor="b">
            <a:normAutofit/>
          </a:bodyPr>
          <a:lstStyle/>
          <a:p>
            <a:pPr algn="ctr"/>
            <a:r>
              <a:rPr lang="en-US" sz="5200"/>
              <a:t>Ishan</a:t>
            </a:r>
          </a:p>
        </p:txBody>
      </p:sp>
    </p:spTree>
    <p:extLst>
      <p:ext uri="{BB962C8B-B14F-4D97-AF65-F5344CB8AC3E}">
        <p14:creationId xmlns:p14="http://schemas.microsoft.com/office/powerpoint/2010/main" val="27562881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E353D-60E7-2748-F0FD-255A71F0F342}"/>
              </a:ext>
            </a:extLst>
          </p:cNvPr>
          <p:cNvSpPr>
            <a:spLocks noGrp="1"/>
          </p:cNvSpPr>
          <p:nvPr>
            <p:ph type="title"/>
          </p:nvPr>
        </p:nvSpPr>
        <p:spPr/>
        <p:txBody>
          <a:bodyPr/>
          <a:lstStyle/>
          <a:p>
            <a:r>
              <a:rPr lang="en-US">
                <a:cs typeface="Sabon Next LT"/>
              </a:rPr>
              <a:t>RAG Workflow Updates</a:t>
            </a:r>
            <a:endParaRPr lang="en-US"/>
          </a:p>
        </p:txBody>
      </p:sp>
      <p:sp>
        <p:nvSpPr>
          <p:cNvPr id="3" name="Content Placeholder 2">
            <a:extLst>
              <a:ext uri="{FF2B5EF4-FFF2-40B4-BE49-F238E27FC236}">
                <a16:creationId xmlns:a16="http://schemas.microsoft.com/office/drawing/2014/main" id="{09C1418D-20AD-CE3B-F279-23414FB4648A}"/>
              </a:ext>
            </a:extLst>
          </p:cNvPr>
          <p:cNvSpPr>
            <a:spLocks noGrp="1"/>
          </p:cNvSpPr>
          <p:nvPr>
            <p:ph idx="1"/>
          </p:nvPr>
        </p:nvSpPr>
        <p:spPr/>
        <p:txBody>
          <a:bodyPr vert="horz" lIns="91440" tIns="45720" rIns="91440" bIns="45720" rtlCol="0" anchor="t">
            <a:normAutofit/>
          </a:bodyPr>
          <a:lstStyle/>
          <a:p>
            <a:r>
              <a:rPr lang="en-US"/>
              <a:t>Perform LLMs model benchmarking for multiple entity extraction from user prompt.</a:t>
            </a:r>
          </a:p>
          <a:p>
            <a:r>
              <a:rPr lang="en-US"/>
              <a:t>Models Benchmarked:</a:t>
            </a:r>
          </a:p>
          <a:p>
            <a:pPr lvl="1">
              <a:buFont typeface="Courier New" panose="020B0604020202020204" pitchFamily="34" charset="0"/>
              <a:buChar char="o"/>
            </a:pPr>
            <a:r>
              <a:rPr lang="en-US">
                <a:ea typeface="+mn-lt"/>
                <a:cs typeface="+mn-lt"/>
              </a:rPr>
              <a:t>Phi3 (</a:t>
            </a:r>
            <a:r>
              <a:rPr lang="en-US" err="1">
                <a:ea typeface="+mn-lt"/>
                <a:cs typeface="+mn-lt"/>
              </a:rPr>
              <a:t>microsoft</a:t>
            </a:r>
            <a:r>
              <a:rPr lang="en-US">
                <a:ea typeface="+mn-lt"/>
                <a:cs typeface="+mn-lt"/>
              </a:rPr>
              <a:t>/Phi-3-mini-128k-instruct)</a:t>
            </a:r>
            <a:endParaRPr lang="en-US"/>
          </a:p>
          <a:p>
            <a:pPr lvl="1">
              <a:buFont typeface="Courier New" panose="020B0604020202020204" pitchFamily="34" charset="0"/>
              <a:buChar char="o"/>
            </a:pPr>
            <a:r>
              <a:rPr lang="en-US">
                <a:ea typeface="+mn-lt"/>
                <a:cs typeface="+mn-lt"/>
              </a:rPr>
              <a:t>Gemma2 (google/gemma-2-2b-it)</a:t>
            </a:r>
            <a:endParaRPr lang="en-US"/>
          </a:p>
          <a:p>
            <a:pPr lvl="1">
              <a:buFont typeface="Courier New" panose="020B0604020202020204" pitchFamily="34" charset="0"/>
              <a:buChar char="o"/>
            </a:pPr>
            <a:r>
              <a:rPr lang="en-US">
                <a:ea typeface="+mn-lt"/>
                <a:cs typeface="+mn-lt"/>
              </a:rPr>
              <a:t>Llama3.2 (meta-llama/Llama-3.2-3B-Instruct)</a:t>
            </a:r>
            <a:endParaRPr lang="en-US"/>
          </a:p>
          <a:p>
            <a:pPr lvl="1">
              <a:buFont typeface="Courier New" panose="020B0604020202020204" pitchFamily="34" charset="0"/>
              <a:buChar char="o"/>
            </a:pPr>
            <a:r>
              <a:rPr lang="en-US">
                <a:ea typeface="+mn-lt"/>
                <a:cs typeface="+mn-lt"/>
              </a:rPr>
              <a:t>Qwen2 (Qwen/Qwen2-1.5B-Instruct)</a:t>
            </a:r>
            <a:endParaRPr lang="en-US"/>
          </a:p>
        </p:txBody>
      </p:sp>
    </p:spTree>
    <p:extLst>
      <p:ext uri="{BB962C8B-B14F-4D97-AF65-F5344CB8AC3E}">
        <p14:creationId xmlns:p14="http://schemas.microsoft.com/office/powerpoint/2010/main" val="1380121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3" name="Group 22">
            <a:extLst>
              <a:ext uri="{FF2B5EF4-FFF2-40B4-BE49-F238E27FC236}">
                <a16:creationId xmlns:a16="http://schemas.microsoft.com/office/drawing/2014/main" id="{7AB7BDB5-BE0D-446B-AA57-16A1D859E5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3048" y="1"/>
            <a:ext cx="5236971" cy="6858000"/>
            <a:chOff x="20829" y="1"/>
            <a:chExt cx="5236971" cy="6857999"/>
          </a:xfrm>
        </p:grpSpPr>
        <p:pic>
          <p:nvPicPr>
            <p:cNvPr id="24" name="Picture 23">
              <a:extLst>
                <a:ext uri="{FF2B5EF4-FFF2-40B4-BE49-F238E27FC236}">
                  <a16:creationId xmlns:a16="http://schemas.microsoft.com/office/drawing/2014/main" id="{8908FD00-E296-493C-89F7-EE7DB15D200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25" name="Picture 24">
              <a:extLst>
                <a:ext uri="{FF2B5EF4-FFF2-40B4-BE49-F238E27FC236}">
                  <a16:creationId xmlns:a16="http://schemas.microsoft.com/office/drawing/2014/main" id="{0E9000E1-E55C-4724-B0E8-CC588826F51A}"/>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duotone>
                <a:schemeClr val="accent6">
                  <a:shade val="45000"/>
                  <a:satMod val="135000"/>
                </a:schemeClr>
                <a:prstClr val="white"/>
              </a:duotone>
              <a:alphaModFix amt="10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9315D0C4-0E0B-2CD6-37C3-D2FE93D5309B}"/>
              </a:ext>
            </a:extLst>
          </p:cNvPr>
          <p:cNvSpPr>
            <a:spLocks noGrp="1"/>
          </p:cNvSpPr>
          <p:nvPr>
            <p:ph type="title"/>
          </p:nvPr>
        </p:nvSpPr>
        <p:spPr>
          <a:xfrm>
            <a:off x="838201" y="559813"/>
            <a:ext cx="3352799" cy="5577934"/>
          </a:xfrm>
        </p:spPr>
        <p:txBody>
          <a:bodyPr>
            <a:normAutofit/>
          </a:bodyPr>
          <a:lstStyle/>
          <a:p>
            <a:r>
              <a:rPr lang="en-US" sz="4000">
                <a:cs typeface="Sabon Next LT"/>
              </a:rPr>
              <a:t>Performance Overview</a:t>
            </a:r>
            <a:endParaRPr lang="en-US" sz="4000"/>
          </a:p>
        </p:txBody>
      </p:sp>
      <p:graphicFrame>
        <p:nvGraphicFramePr>
          <p:cNvPr id="5" name="Content Placeholder 4">
            <a:extLst>
              <a:ext uri="{FF2B5EF4-FFF2-40B4-BE49-F238E27FC236}">
                <a16:creationId xmlns:a16="http://schemas.microsoft.com/office/drawing/2014/main" id="{DC48BA92-A703-D236-D27F-A28839EFE5B5}"/>
              </a:ext>
            </a:extLst>
          </p:cNvPr>
          <p:cNvGraphicFramePr>
            <a:graphicFrameLocks noGrp="1"/>
          </p:cNvGraphicFramePr>
          <p:nvPr>
            <p:ph idx="1"/>
          </p:nvPr>
        </p:nvGraphicFramePr>
        <p:xfrm>
          <a:off x="4807223" y="1246625"/>
          <a:ext cx="7003779" cy="4264757"/>
        </p:xfrm>
        <a:graphic>
          <a:graphicData uri="http://schemas.openxmlformats.org/drawingml/2006/table">
            <a:tbl>
              <a:tblPr firstRow="1" bandRow="1">
                <a:solidFill>
                  <a:srgbClr val="F7F7F7"/>
                </a:solidFill>
                <a:tableStyleId>{5C22544A-7EE6-4342-B048-85BDC9FD1C3A}</a:tableStyleId>
              </a:tblPr>
              <a:tblGrid>
                <a:gridCol w="1288346">
                  <a:extLst>
                    <a:ext uri="{9D8B030D-6E8A-4147-A177-3AD203B41FA5}">
                      <a16:colId xmlns:a16="http://schemas.microsoft.com/office/drawing/2014/main" val="3868743176"/>
                    </a:ext>
                  </a:extLst>
                </a:gridCol>
                <a:gridCol w="1352677">
                  <a:extLst>
                    <a:ext uri="{9D8B030D-6E8A-4147-A177-3AD203B41FA5}">
                      <a16:colId xmlns:a16="http://schemas.microsoft.com/office/drawing/2014/main" val="4028169861"/>
                    </a:ext>
                  </a:extLst>
                </a:gridCol>
                <a:gridCol w="1401771">
                  <a:extLst>
                    <a:ext uri="{9D8B030D-6E8A-4147-A177-3AD203B41FA5}">
                      <a16:colId xmlns:a16="http://schemas.microsoft.com/office/drawing/2014/main" val="1895050684"/>
                    </a:ext>
                  </a:extLst>
                </a:gridCol>
                <a:gridCol w="1313739">
                  <a:extLst>
                    <a:ext uri="{9D8B030D-6E8A-4147-A177-3AD203B41FA5}">
                      <a16:colId xmlns:a16="http://schemas.microsoft.com/office/drawing/2014/main" val="2617917715"/>
                    </a:ext>
                  </a:extLst>
                </a:gridCol>
                <a:gridCol w="1647246">
                  <a:extLst>
                    <a:ext uri="{9D8B030D-6E8A-4147-A177-3AD203B41FA5}">
                      <a16:colId xmlns:a16="http://schemas.microsoft.com/office/drawing/2014/main" val="3535923455"/>
                    </a:ext>
                  </a:extLst>
                </a:gridCol>
              </a:tblGrid>
              <a:tr h="742437">
                <a:tc>
                  <a:txBody>
                    <a:bodyPr/>
                    <a:lstStyle/>
                    <a:p>
                      <a:r>
                        <a:rPr lang="en-US" sz="1800" cap="none" spc="0">
                          <a:solidFill>
                            <a:schemeClr val="tx1"/>
                          </a:solidFill>
                        </a:rPr>
                        <a:t>Model</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Execution Time</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Spelling Correction</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Entity Accuracy</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tc>
                  <a:txBody>
                    <a:bodyPr/>
                    <a:lstStyle/>
                    <a:p>
                      <a:r>
                        <a:rPr lang="en-US" sz="1800" cap="none" spc="0">
                          <a:solidFill>
                            <a:schemeClr val="tx1"/>
                          </a:solidFill>
                        </a:rPr>
                        <a:t>Notes</a:t>
                      </a:r>
                    </a:p>
                  </a:txBody>
                  <a:tcPr marL="100573" marR="100573" marT="50287" marB="100573" anchor="ctr">
                    <a:lnL w="12700" cmpd="sng">
                      <a:noFill/>
                      <a:prstDash val="solid"/>
                    </a:lnL>
                    <a:lnR w="12700" cmpd="sng">
                      <a:noFill/>
                      <a:prstDash val="solid"/>
                    </a:lnR>
                    <a:lnT w="12700" cap="flat" cmpd="sng" algn="ctr">
                      <a:solidFill>
                        <a:schemeClr val="tx1">
                          <a:lumMod val="50000"/>
                          <a:lumOff val="50000"/>
                        </a:schemeClr>
                      </a:solidFill>
                      <a:prstDash val="solid"/>
                    </a:lnT>
                    <a:lnB w="12700" cmpd="sng">
                      <a:noFill/>
                      <a:prstDash val="solid"/>
                    </a:lnB>
                    <a:solidFill>
                      <a:srgbClr val="F7F7F7"/>
                    </a:solidFill>
                  </a:tcPr>
                </a:tc>
                <a:extLst>
                  <a:ext uri="{0D108BD9-81ED-4DB2-BD59-A6C34878D82A}">
                    <a16:rowId xmlns:a16="http://schemas.microsoft.com/office/drawing/2014/main" val="1542412837"/>
                  </a:ext>
                </a:extLst>
              </a:tr>
              <a:tr h="1018723">
                <a:tc>
                  <a:txBody>
                    <a:bodyPr/>
                    <a:lstStyle/>
                    <a:p>
                      <a:r>
                        <a:rPr lang="en-US" sz="1800" cap="none" spc="0">
                          <a:solidFill>
                            <a:schemeClr val="tx1"/>
                          </a:solidFill>
                        </a:rPr>
                        <a:t>Phi3</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6.7s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Correct</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High</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Best for speed and accuracy</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676497275"/>
                  </a:ext>
                </a:extLst>
              </a:tr>
              <a:tr h="742437">
                <a:tc>
                  <a:txBody>
                    <a:bodyPr/>
                    <a:lstStyle/>
                    <a:p>
                      <a:r>
                        <a:rPr lang="en-US" sz="1800" cap="none" spc="0">
                          <a:solidFill>
                            <a:schemeClr val="tx1"/>
                          </a:solidFill>
                        </a:rPr>
                        <a:t>Gemma2</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2m 18.4s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Correct</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High</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tc>
                  <a:txBody>
                    <a:bodyPr/>
                    <a:lstStyle/>
                    <a:p>
                      <a:r>
                        <a:rPr lang="en-US" sz="1800" cap="none" spc="0">
                          <a:solidFill>
                            <a:schemeClr val="tx1"/>
                          </a:solidFill>
                        </a:rPr>
                        <a:t>Accurate but very slow</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rgbClr val="F7F7F7"/>
                    </a:solidFill>
                  </a:tcPr>
                </a:tc>
                <a:extLst>
                  <a:ext uri="{0D108BD9-81ED-4DB2-BD59-A6C34878D82A}">
                    <a16:rowId xmlns:a16="http://schemas.microsoft.com/office/drawing/2014/main" val="2367215825"/>
                  </a:ext>
                </a:extLst>
              </a:tr>
              <a:tr h="1018723">
                <a:tc>
                  <a:txBody>
                    <a:bodyPr/>
                    <a:lstStyle/>
                    <a:p>
                      <a:r>
                        <a:rPr lang="en-US" sz="1800" cap="none" spc="0">
                          <a:solidFill>
                            <a:schemeClr val="tx1"/>
                          </a:solidFill>
                        </a:rPr>
                        <a:t>Llama3.2</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45.6s</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Missed</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Moderate</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tc>
                  <a:txBody>
                    <a:bodyPr/>
                    <a:lstStyle/>
                    <a:p>
                      <a:r>
                        <a:rPr lang="en-US" sz="1800" cap="none" spc="0">
                          <a:solidFill>
                            <a:schemeClr val="tx1"/>
                          </a:solidFill>
                        </a:rPr>
                        <a:t>Average performance overall</a:t>
                      </a:r>
                    </a:p>
                  </a:txBody>
                  <a:tcPr marL="100573" marR="100573" marT="50287" marB="100573" anchor="ctr">
                    <a:lnL w="12700" cmpd="sng">
                      <a:noFill/>
                      <a:prstDash val="solid"/>
                    </a:lnL>
                    <a:lnR w="12700" cmpd="sng">
                      <a:noFill/>
                      <a:prstDash val="solid"/>
                    </a:lnR>
                    <a:lnT w="12700" cmpd="sng">
                      <a:noFill/>
                      <a:prstDash val="solid"/>
                    </a:lnT>
                    <a:lnB w="12700" cmpd="sng">
                      <a:noFill/>
                      <a:prstDash val="solid"/>
                    </a:lnB>
                    <a:solidFill>
                      <a:schemeClr val="bg1">
                        <a:lumMod val="85000"/>
                      </a:schemeClr>
                    </a:solidFill>
                  </a:tcPr>
                </a:tc>
                <a:extLst>
                  <a:ext uri="{0D108BD9-81ED-4DB2-BD59-A6C34878D82A}">
                    <a16:rowId xmlns:a16="http://schemas.microsoft.com/office/drawing/2014/main" val="3930322023"/>
                  </a:ext>
                </a:extLst>
              </a:tr>
              <a:tr h="742437">
                <a:tc>
                  <a:txBody>
                    <a:bodyPr/>
                    <a:lstStyle/>
                    <a:p>
                      <a:r>
                        <a:rPr lang="en-US" sz="1800" cap="none" spc="0">
                          <a:solidFill>
                            <a:schemeClr val="tx1"/>
                          </a:solidFill>
                        </a:rPr>
                        <a:t>Qwen2</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10.2s</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Missed</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Moderate</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tc>
                  <a:txBody>
                    <a:bodyPr/>
                    <a:lstStyle/>
                    <a:p>
                      <a:r>
                        <a:rPr lang="en-US" sz="1800" cap="none" spc="0">
                          <a:solidFill>
                            <a:schemeClr val="tx1"/>
                          </a:solidFill>
                        </a:rPr>
                        <a:t>Fast but less accurate</a:t>
                      </a:r>
                    </a:p>
                  </a:txBody>
                  <a:tcPr marL="100573" marR="100573" marT="50287" marB="100573" anchor="ctr">
                    <a:lnL w="12700" cmpd="sng">
                      <a:noFill/>
                      <a:prstDash val="solid"/>
                    </a:lnL>
                    <a:lnR w="12700" cmpd="sng">
                      <a:noFill/>
                      <a:prstDash val="solid"/>
                    </a:lnR>
                    <a:lnT w="12700" cmpd="sng">
                      <a:noFill/>
                      <a:prstDash val="solid"/>
                    </a:lnT>
                    <a:lnB w="12700" cap="flat" cmpd="sng" algn="ctr">
                      <a:solidFill>
                        <a:schemeClr val="tx1">
                          <a:lumMod val="50000"/>
                          <a:lumOff val="50000"/>
                        </a:schemeClr>
                      </a:solidFill>
                      <a:prstDash val="solid"/>
                    </a:lnB>
                    <a:solidFill>
                      <a:srgbClr val="F7F7F7"/>
                    </a:solidFill>
                  </a:tcPr>
                </a:tc>
                <a:extLst>
                  <a:ext uri="{0D108BD9-81ED-4DB2-BD59-A6C34878D82A}">
                    <a16:rowId xmlns:a16="http://schemas.microsoft.com/office/drawing/2014/main" val="2441730716"/>
                  </a:ext>
                </a:extLst>
              </a:tr>
            </a:tbl>
          </a:graphicData>
        </a:graphic>
      </p:graphicFrame>
    </p:spTree>
    <p:extLst>
      <p:ext uri="{BB962C8B-B14F-4D97-AF65-F5344CB8AC3E}">
        <p14:creationId xmlns:p14="http://schemas.microsoft.com/office/powerpoint/2010/main" val="40775592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4" name="Picture 13">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16" name="Rectangle 15">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8" name="Rectangle 17">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0" name="Group 19">
            <a:extLst>
              <a:ext uri="{FF2B5EF4-FFF2-40B4-BE49-F238E27FC236}">
                <a16:creationId xmlns:a16="http://schemas.microsoft.com/office/drawing/2014/main" id="{BFF2FD3B-8824-41F9-ADE3-76A18BF317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7724071" cy="6858000"/>
            <a:chOff x="4464881" y="0"/>
            <a:chExt cx="7724071" cy="6858000"/>
          </a:xfrm>
        </p:grpSpPr>
        <p:pic>
          <p:nvPicPr>
            <p:cNvPr id="21" name="Picture 20">
              <a:extLst>
                <a:ext uri="{FF2B5EF4-FFF2-40B4-BE49-F238E27FC236}">
                  <a16:creationId xmlns:a16="http://schemas.microsoft.com/office/drawing/2014/main" id="{615F0403-050D-4F17-A549-A1B9B864A02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22" name="Picture 21">
              <a:extLst>
                <a:ext uri="{FF2B5EF4-FFF2-40B4-BE49-F238E27FC236}">
                  <a16:creationId xmlns:a16="http://schemas.microsoft.com/office/drawing/2014/main" id="{2DE1FF36-DCA2-4586-9C30-66B345799EE8}"/>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4" name="Rectangle 23">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01804DBB-7714-410C-80D1-58009A170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276"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82F994-CEF1-AAEB-2DAA-735D014B4C16}"/>
              </a:ext>
            </a:extLst>
          </p:cNvPr>
          <p:cNvSpPr>
            <a:spLocks noGrp="1"/>
          </p:cNvSpPr>
          <p:nvPr>
            <p:ph type="title"/>
          </p:nvPr>
        </p:nvSpPr>
        <p:spPr>
          <a:xfrm>
            <a:off x="1338073" y="1066800"/>
            <a:ext cx="5977127" cy="2833528"/>
          </a:xfrm>
        </p:spPr>
        <p:txBody>
          <a:bodyPr vert="horz" lIns="91440" tIns="45720" rIns="91440" bIns="45720" rtlCol="0" anchor="b">
            <a:normAutofit/>
          </a:bodyPr>
          <a:lstStyle/>
          <a:p>
            <a:r>
              <a:rPr lang="en-US"/>
              <a:t>Human in the Loop - Workflow</a:t>
            </a:r>
            <a:endParaRPr lang="en-US">
              <a:cs typeface="Sabon Next LT"/>
            </a:endParaRPr>
          </a:p>
        </p:txBody>
      </p:sp>
      <p:pic>
        <p:nvPicPr>
          <p:cNvPr id="7" name="Graphic 6" descr="AutoGen Logo">
            <a:extLst>
              <a:ext uri="{FF2B5EF4-FFF2-40B4-BE49-F238E27FC236}">
                <a16:creationId xmlns:a16="http://schemas.microsoft.com/office/drawing/2014/main" id="{237282AF-8037-A9D3-461A-C273051A0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42851" y="990601"/>
            <a:ext cx="1528446" cy="1528446"/>
          </a:xfrm>
          <a:prstGeom prst="rect">
            <a:avLst/>
          </a:prstGeom>
        </p:spPr>
      </p:pic>
      <p:pic>
        <p:nvPicPr>
          <p:cNvPr id="5" name="Content Placeholder 4" descr="crewai_logo.png">
            <a:extLst>
              <a:ext uri="{FF2B5EF4-FFF2-40B4-BE49-F238E27FC236}">
                <a16:creationId xmlns:a16="http://schemas.microsoft.com/office/drawing/2014/main" id="{F5C52C41-4254-7000-D493-D5E7CA1A4818}"/>
              </a:ext>
            </a:extLst>
          </p:cNvPr>
          <p:cNvPicPr>
            <a:picLocks noGrp="1" noChangeAspect="1"/>
          </p:cNvPicPr>
          <p:nvPr>
            <p:ph idx="1"/>
          </p:nvPr>
        </p:nvPicPr>
        <p:blipFill>
          <a:blip r:embed="rId7"/>
          <a:stretch>
            <a:fillRect/>
          </a:stretch>
        </p:blipFill>
        <p:spPr>
          <a:xfrm>
            <a:off x="7839343" y="2920420"/>
            <a:ext cx="3335463" cy="1013980"/>
          </a:xfrm>
          <a:prstGeom prst="rect">
            <a:avLst/>
          </a:prstGeom>
        </p:spPr>
      </p:pic>
      <p:pic>
        <p:nvPicPr>
          <p:cNvPr id="6" name="Picture 5" descr="A black background with blue letters&#10;&#10;Description automatically generated">
            <a:extLst>
              <a:ext uri="{FF2B5EF4-FFF2-40B4-BE49-F238E27FC236}">
                <a16:creationId xmlns:a16="http://schemas.microsoft.com/office/drawing/2014/main" id="{E516180B-966D-ED75-C7F2-2698B56E6F3D}"/>
              </a:ext>
            </a:extLst>
          </p:cNvPr>
          <p:cNvPicPr>
            <a:picLocks noChangeAspect="1"/>
          </p:cNvPicPr>
          <p:nvPr/>
        </p:nvPicPr>
        <p:blipFill>
          <a:blip r:embed="rId8"/>
          <a:stretch>
            <a:fillRect/>
          </a:stretch>
        </p:blipFill>
        <p:spPr>
          <a:xfrm>
            <a:off x="7839343" y="4844678"/>
            <a:ext cx="3335463" cy="516996"/>
          </a:xfrm>
          <a:prstGeom prst="rect">
            <a:avLst/>
          </a:prstGeom>
        </p:spPr>
      </p:pic>
    </p:spTree>
    <p:extLst>
      <p:ext uri="{BB962C8B-B14F-4D97-AF65-F5344CB8AC3E}">
        <p14:creationId xmlns:p14="http://schemas.microsoft.com/office/powerpoint/2010/main" val="25764205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49330-B4F2-DE24-75D9-50AFA13E7FED}"/>
              </a:ext>
            </a:extLst>
          </p:cNvPr>
          <p:cNvSpPr>
            <a:spLocks noGrp="1"/>
          </p:cNvSpPr>
          <p:nvPr>
            <p:ph type="title"/>
          </p:nvPr>
        </p:nvSpPr>
        <p:spPr/>
        <p:txBody>
          <a:bodyPr/>
          <a:lstStyle/>
          <a:p>
            <a:r>
              <a:rPr lang="en-US">
                <a:cs typeface="Sabon Next LT"/>
              </a:rPr>
              <a:t>Why </a:t>
            </a:r>
            <a:r>
              <a:rPr lang="en-US" err="1">
                <a:cs typeface="Sabon Next LT"/>
              </a:rPr>
              <a:t>LangGraph</a:t>
            </a:r>
            <a:r>
              <a:rPr lang="en-US">
                <a:cs typeface="Sabon Next LT"/>
              </a:rPr>
              <a:t>?</a:t>
            </a:r>
            <a:endParaRPr lang="en-US"/>
          </a:p>
        </p:txBody>
      </p:sp>
      <p:sp>
        <p:nvSpPr>
          <p:cNvPr id="3" name="Content Placeholder 2">
            <a:extLst>
              <a:ext uri="{FF2B5EF4-FFF2-40B4-BE49-F238E27FC236}">
                <a16:creationId xmlns:a16="http://schemas.microsoft.com/office/drawing/2014/main" id="{99309CA5-4F6E-53C5-A7F3-F7CD5718CC8B}"/>
              </a:ext>
            </a:extLst>
          </p:cNvPr>
          <p:cNvSpPr>
            <a:spLocks noGrp="1"/>
          </p:cNvSpPr>
          <p:nvPr>
            <p:ph idx="1"/>
          </p:nvPr>
        </p:nvSpPr>
        <p:spPr/>
        <p:txBody>
          <a:bodyPr vert="horz" lIns="91440" tIns="45720" rIns="91440" bIns="45720" rtlCol="0" anchor="t">
            <a:normAutofit fontScale="92500" lnSpcReduction="10000"/>
          </a:bodyPr>
          <a:lstStyle/>
          <a:p>
            <a:r>
              <a:rPr lang="en-US" b="1">
                <a:ea typeface="+mn-lt"/>
                <a:cs typeface="+mn-lt"/>
              </a:rPr>
              <a:t>Fine-grained Control:</a:t>
            </a:r>
            <a:r>
              <a:rPr lang="en-US">
                <a:ea typeface="+mn-lt"/>
                <a:cs typeface="+mn-lt"/>
              </a:rPr>
              <a:t> </a:t>
            </a:r>
            <a:r>
              <a:rPr lang="en-US" err="1">
                <a:ea typeface="+mn-lt"/>
                <a:cs typeface="+mn-lt"/>
              </a:rPr>
              <a:t>LangGraph</a:t>
            </a:r>
            <a:r>
              <a:rPr lang="en-US">
                <a:ea typeface="+mn-lt"/>
                <a:cs typeface="+mn-lt"/>
              </a:rPr>
              <a:t> allows you to design workflows where human intervention can be controlled based on conditions (e.g., only trigger human feedback when spelling mistakes are detected).</a:t>
            </a:r>
          </a:p>
          <a:p>
            <a:r>
              <a:rPr lang="en-US" b="1">
                <a:ea typeface="+mn-lt"/>
                <a:cs typeface="+mn-lt"/>
              </a:rPr>
              <a:t>Modularity:</a:t>
            </a:r>
            <a:r>
              <a:rPr lang="en-US">
                <a:ea typeface="+mn-lt"/>
                <a:cs typeface="+mn-lt"/>
              </a:rPr>
              <a:t> The framework supports a modular design where different components, such as entity extraction and spell-check correction, can be easily integrated and adapted.</a:t>
            </a:r>
          </a:p>
          <a:p>
            <a:r>
              <a:rPr lang="en-US" b="1">
                <a:ea typeface="+mn-lt"/>
                <a:cs typeface="+mn-lt"/>
              </a:rPr>
              <a:t>Conditional Routing:</a:t>
            </a:r>
            <a:r>
              <a:rPr lang="en-US">
                <a:ea typeface="+mn-lt"/>
                <a:cs typeface="+mn-lt"/>
              </a:rPr>
              <a:t> You can introduce conditional nodes to optimize the workflow, ensuring that human input is only requested when needed.</a:t>
            </a:r>
            <a:endParaRPr lang="en-US"/>
          </a:p>
        </p:txBody>
      </p:sp>
    </p:spTree>
    <p:extLst>
      <p:ext uri="{BB962C8B-B14F-4D97-AF65-F5344CB8AC3E}">
        <p14:creationId xmlns:p14="http://schemas.microsoft.com/office/powerpoint/2010/main" val="1776896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0191-3119-43E4-E8DB-E85FED8475B6}"/>
              </a:ext>
            </a:extLst>
          </p:cNvPr>
          <p:cNvSpPr>
            <a:spLocks noGrp="1"/>
          </p:cNvSpPr>
          <p:nvPr>
            <p:ph type="title"/>
          </p:nvPr>
        </p:nvSpPr>
        <p:spPr/>
        <p:txBody>
          <a:bodyPr/>
          <a:lstStyle/>
          <a:p>
            <a:r>
              <a:rPr lang="en-US"/>
              <a:t>KEY FEATURES</a:t>
            </a:r>
          </a:p>
        </p:txBody>
      </p:sp>
      <p:sp>
        <p:nvSpPr>
          <p:cNvPr id="3" name="Content Placeholder 2">
            <a:extLst>
              <a:ext uri="{FF2B5EF4-FFF2-40B4-BE49-F238E27FC236}">
                <a16:creationId xmlns:a16="http://schemas.microsoft.com/office/drawing/2014/main" id="{939ADB0F-FDB7-7EDA-D8DF-E7393F4F0AC2}"/>
              </a:ext>
            </a:extLst>
          </p:cNvPr>
          <p:cNvSpPr>
            <a:spLocks noGrp="1"/>
          </p:cNvSpPr>
          <p:nvPr>
            <p:ph idx="1"/>
          </p:nvPr>
        </p:nvSpPr>
        <p:spPr/>
        <p:txBody>
          <a:bodyPr/>
          <a:lstStyle/>
          <a:p>
            <a:r>
              <a:rPr lang="en-US" b="1"/>
              <a:t>Dynamic Query Handling:</a:t>
            </a:r>
            <a:r>
              <a:rPr lang="en-US"/>
              <a:t> Understand incomplete user inputs and fill in the gaps intelligently.</a:t>
            </a:r>
          </a:p>
          <a:p>
            <a:r>
              <a:rPr lang="en-US" b="1"/>
              <a:t>User Personalization:</a:t>
            </a:r>
            <a:r>
              <a:rPr lang="en-US"/>
              <a:t> Provide recommendation as per the user preference through hybrid of RAG and Recommendation System.</a:t>
            </a:r>
          </a:p>
        </p:txBody>
      </p:sp>
    </p:spTree>
    <p:extLst>
      <p:ext uri="{BB962C8B-B14F-4D97-AF65-F5344CB8AC3E}">
        <p14:creationId xmlns:p14="http://schemas.microsoft.com/office/powerpoint/2010/main" val="38636814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53" name="Rectangle 5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54" name="Group 53">
            <a:extLst>
              <a:ext uri="{FF2B5EF4-FFF2-40B4-BE49-F238E27FC236}">
                <a16:creationId xmlns:a16="http://schemas.microsoft.com/office/drawing/2014/main" id="{8D6FD602-3113-4FC4-982F-15099614D2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48" y="0"/>
            <a:ext cx="7724071" cy="6858000"/>
            <a:chOff x="4464881" y="0"/>
            <a:chExt cx="7724071" cy="6858000"/>
          </a:xfrm>
        </p:grpSpPr>
        <p:pic>
          <p:nvPicPr>
            <p:cNvPr id="49" name="Picture 48">
              <a:extLst>
                <a:ext uri="{FF2B5EF4-FFF2-40B4-BE49-F238E27FC236}">
                  <a16:creationId xmlns:a16="http://schemas.microsoft.com/office/drawing/2014/main" id="{8B8C81AF-BEDB-486F-AB26-181C63BF140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duotone>
                <a:schemeClr val="accent6">
                  <a:shade val="45000"/>
                  <a:satMod val="135000"/>
                </a:schemeClr>
                <a:prstClr val="white"/>
              </a:duotone>
              <a:alphaModFix amt="15000"/>
              <a:extLst>
                <a:ext uri="{28A0092B-C50C-407E-A947-70E740481C1C}">
                  <a14:useLocalDpi xmlns:a14="http://schemas.microsoft.com/office/drawing/2010/main" val="0"/>
                </a:ext>
              </a:extLst>
            </a:blip>
            <a:stretch>
              <a:fillRect/>
            </a:stretch>
          </p:blipFill>
          <p:spPr>
            <a:xfrm>
              <a:off x="7073255" y="0"/>
              <a:ext cx="5115697" cy="6858000"/>
            </a:xfrm>
            <a:prstGeom prst="rect">
              <a:avLst/>
            </a:prstGeom>
          </p:spPr>
        </p:pic>
        <p:pic>
          <p:nvPicPr>
            <p:cNvPr id="50" name="Picture 49">
              <a:extLst>
                <a:ext uri="{FF2B5EF4-FFF2-40B4-BE49-F238E27FC236}">
                  <a16:creationId xmlns:a16="http://schemas.microsoft.com/office/drawing/2014/main" id="{E08D8EF1-80CA-4FAD-BD38-F379CECC367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7000"/>
              <a:extLst>
                <a:ext uri="{28A0092B-C50C-407E-A947-70E740481C1C}">
                  <a14:useLocalDpi xmlns:a14="http://schemas.microsoft.com/office/drawing/2010/main" val="0"/>
                </a:ext>
              </a:extLst>
            </a:blip>
            <a:stretch>
              <a:fillRect/>
            </a:stretch>
          </p:blipFill>
          <p:spPr>
            <a:xfrm rot="16200000">
              <a:off x="5412135" y="-947254"/>
              <a:ext cx="5562598" cy="7457106"/>
            </a:xfrm>
            <a:prstGeom prst="rect">
              <a:avLst/>
            </a:prstGeom>
            <a:effectLst>
              <a:softEdge rad="0"/>
            </a:effectLst>
          </p:spPr>
        </p:pic>
      </p:grpSp>
      <p:sp>
        <p:nvSpPr>
          <p:cNvPr id="2" name="Title 1">
            <a:extLst>
              <a:ext uri="{FF2B5EF4-FFF2-40B4-BE49-F238E27FC236}">
                <a16:creationId xmlns:a16="http://schemas.microsoft.com/office/drawing/2014/main" id="{5B7A7949-06FE-C983-9348-C71313C71A4A}"/>
              </a:ext>
            </a:extLst>
          </p:cNvPr>
          <p:cNvSpPr>
            <a:spLocks noGrp="1"/>
          </p:cNvSpPr>
          <p:nvPr>
            <p:ph type="title"/>
          </p:nvPr>
        </p:nvSpPr>
        <p:spPr>
          <a:xfrm>
            <a:off x="5638800" y="586992"/>
            <a:ext cx="5867400" cy="1664573"/>
          </a:xfrm>
        </p:spPr>
        <p:txBody>
          <a:bodyPr>
            <a:normAutofit/>
          </a:bodyPr>
          <a:lstStyle/>
          <a:p>
            <a:r>
              <a:rPr lang="en-US">
                <a:ea typeface="+mj-lt"/>
                <a:cs typeface="+mj-lt"/>
              </a:rPr>
              <a:t>Breakpoint Integration</a:t>
            </a:r>
            <a:endParaRPr lang="en-US"/>
          </a:p>
        </p:txBody>
      </p:sp>
      <p:pic>
        <p:nvPicPr>
          <p:cNvPr id="4" name="Picture 3" descr="A diagram of a computer program&#10;&#10;Description automatically generated">
            <a:extLst>
              <a:ext uri="{FF2B5EF4-FFF2-40B4-BE49-F238E27FC236}">
                <a16:creationId xmlns:a16="http://schemas.microsoft.com/office/drawing/2014/main" id="{6AFB96B4-CF5F-4A04-DD8C-E23734B932D3}"/>
              </a:ext>
            </a:extLst>
          </p:cNvPr>
          <p:cNvPicPr>
            <a:picLocks noChangeAspect="1"/>
          </p:cNvPicPr>
          <p:nvPr/>
        </p:nvPicPr>
        <p:blipFill>
          <a:blip r:embed="rId4"/>
          <a:stretch>
            <a:fillRect/>
          </a:stretch>
        </p:blipFill>
        <p:spPr>
          <a:xfrm>
            <a:off x="606552" y="1186743"/>
            <a:ext cx="4724400" cy="4570857"/>
          </a:xfrm>
          <a:prstGeom prst="rect">
            <a:avLst/>
          </a:prstGeom>
        </p:spPr>
      </p:pic>
      <p:sp>
        <p:nvSpPr>
          <p:cNvPr id="8" name="Content Placeholder 7">
            <a:extLst>
              <a:ext uri="{FF2B5EF4-FFF2-40B4-BE49-F238E27FC236}">
                <a16:creationId xmlns:a16="http://schemas.microsoft.com/office/drawing/2014/main" id="{28E259F2-AD03-31C1-8848-AB2DA20B9027}"/>
              </a:ext>
            </a:extLst>
          </p:cNvPr>
          <p:cNvSpPr>
            <a:spLocks noGrp="1"/>
          </p:cNvSpPr>
          <p:nvPr>
            <p:ph idx="1"/>
          </p:nvPr>
        </p:nvSpPr>
        <p:spPr>
          <a:xfrm>
            <a:off x="5638860" y="2411653"/>
            <a:ext cx="5867022" cy="3928822"/>
          </a:xfrm>
        </p:spPr>
        <p:txBody>
          <a:bodyPr vert="horz" lIns="91440" tIns="45720" rIns="91440" bIns="45720" rtlCol="0" anchor="t">
            <a:normAutofit/>
          </a:bodyPr>
          <a:lstStyle/>
          <a:p>
            <a:pPr>
              <a:lnSpc>
                <a:spcPct val="100000"/>
              </a:lnSpc>
            </a:pPr>
            <a:r>
              <a:rPr lang="en-US" sz="1200"/>
              <a:t>Nodes Definition:</a:t>
            </a:r>
          </a:p>
          <a:p>
            <a:pPr lvl="1">
              <a:lnSpc>
                <a:spcPct val="100000"/>
              </a:lnSpc>
              <a:buFont typeface="Courier New" panose="020B0604020202020204" pitchFamily="34" charset="0"/>
              <a:buChar char="o"/>
            </a:pPr>
            <a:r>
              <a:rPr lang="en-US" sz="1200" b="1"/>
              <a:t>extract </a:t>
            </a:r>
            <a:r>
              <a:rPr lang="en-US" sz="1200"/>
              <a:t>– Extract entity from user prompt.</a:t>
            </a:r>
          </a:p>
          <a:p>
            <a:pPr lvl="1">
              <a:lnSpc>
                <a:spcPct val="100000"/>
              </a:lnSpc>
              <a:buFont typeface="Courier New" panose="020B0604020202020204" pitchFamily="34" charset="0"/>
              <a:buChar char="o"/>
            </a:pPr>
            <a:r>
              <a:rPr lang="en-US" sz="1200" b="1" err="1"/>
              <a:t>spell_check</a:t>
            </a:r>
            <a:r>
              <a:rPr lang="en-US" sz="1200"/>
              <a:t> – Conditional node for spell checking.</a:t>
            </a:r>
          </a:p>
          <a:p>
            <a:pPr lvl="1">
              <a:lnSpc>
                <a:spcPct val="100000"/>
              </a:lnSpc>
              <a:buFont typeface="Courier New" panose="020B0604020202020204" pitchFamily="34" charset="0"/>
              <a:buChar char="o"/>
            </a:pPr>
            <a:r>
              <a:rPr lang="en-US" sz="1200" b="1" err="1"/>
              <a:t>get_spell_mistake</a:t>
            </a:r>
            <a:r>
              <a:rPr lang="en-US" sz="1200" b="1"/>
              <a:t> </a:t>
            </a:r>
            <a:r>
              <a:rPr lang="en-US" sz="1200"/>
              <a:t>– Return system prompt to clarify user's spelling mistakes.</a:t>
            </a:r>
          </a:p>
          <a:p>
            <a:pPr lvl="1">
              <a:lnSpc>
                <a:spcPct val="100000"/>
              </a:lnSpc>
              <a:buFont typeface="Courier New" panose="020B0604020202020204" pitchFamily="34" charset="0"/>
              <a:buChar char="o"/>
            </a:pPr>
            <a:r>
              <a:rPr lang="en-US" sz="1200" b="1" err="1"/>
              <a:t>spell_check_input_user</a:t>
            </a:r>
            <a:r>
              <a:rPr lang="en-US" sz="1200"/>
              <a:t> – Take user input and process it for further correct entity extraction.</a:t>
            </a:r>
          </a:p>
          <a:p>
            <a:pPr lvl="1">
              <a:lnSpc>
                <a:spcPct val="100000"/>
              </a:lnSpc>
              <a:buFont typeface="Courier New" panose="020B0604020202020204" pitchFamily="34" charset="0"/>
              <a:buChar char="o"/>
            </a:pPr>
            <a:r>
              <a:rPr lang="en-US" sz="1200" b="1" err="1"/>
              <a:t>missing_entity_check</a:t>
            </a:r>
            <a:r>
              <a:rPr lang="en-US" sz="1200"/>
              <a:t> - Conditional node for missing entity checking.</a:t>
            </a:r>
          </a:p>
          <a:p>
            <a:pPr lvl="1">
              <a:lnSpc>
                <a:spcPct val="100000"/>
              </a:lnSpc>
              <a:buFont typeface="Courier New" panose="020B0604020202020204" pitchFamily="34" charset="0"/>
              <a:buChar char="o"/>
            </a:pPr>
            <a:r>
              <a:rPr lang="en-US" sz="1200" b="1" err="1"/>
              <a:t>get_missing_entity</a:t>
            </a:r>
            <a:r>
              <a:rPr lang="en-US" sz="1200"/>
              <a:t> - Return system prompt to clarify missing entity in user prompt.</a:t>
            </a:r>
          </a:p>
          <a:p>
            <a:pPr lvl="1">
              <a:lnSpc>
                <a:spcPct val="100000"/>
              </a:lnSpc>
              <a:buFont typeface="Courier New" panose="020B0604020202020204" pitchFamily="34" charset="0"/>
              <a:buChar char="o"/>
            </a:pPr>
            <a:r>
              <a:rPr lang="en-US" sz="1200" b="1" err="1"/>
              <a:t>missing_entity_input_user</a:t>
            </a:r>
            <a:r>
              <a:rPr lang="en-US" sz="1200"/>
              <a:t> - Take user input and process it for further correct entity extraction.</a:t>
            </a:r>
          </a:p>
          <a:p>
            <a:pPr lvl="1">
              <a:lnSpc>
                <a:spcPct val="100000"/>
              </a:lnSpc>
              <a:buFont typeface="Courier New" panose="020B0604020202020204" pitchFamily="34" charset="0"/>
              <a:buChar char="o"/>
            </a:pPr>
            <a:r>
              <a:rPr lang="en-US" sz="1200" b="1" err="1"/>
              <a:t>query_data</a:t>
            </a:r>
            <a:r>
              <a:rPr lang="en-US" sz="1200"/>
              <a:t> – Dummy node to pass data into </a:t>
            </a:r>
            <a:r>
              <a:rPr lang="en-US" sz="1200" err="1"/>
              <a:t>query_snowflake</a:t>
            </a:r>
            <a:r>
              <a:rPr lang="en-US" sz="1200"/>
              <a:t> and query_neo4j.</a:t>
            </a:r>
          </a:p>
          <a:p>
            <a:pPr lvl="1">
              <a:lnSpc>
                <a:spcPct val="100000"/>
              </a:lnSpc>
              <a:buFont typeface="Courier New" panose="020B0604020202020204" pitchFamily="34" charset="0"/>
              <a:buChar char="o"/>
            </a:pPr>
            <a:r>
              <a:rPr lang="en-US" sz="1200" b="1" err="1"/>
              <a:t>create_itinerary</a:t>
            </a:r>
            <a:r>
              <a:rPr lang="en-US" sz="1200"/>
              <a:t> – Create an Itinerary using retrieved data from the knowledge base through the user prompt.</a:t>
            </a:r>
          </a:p>
          <a:p>
            <a:pPr lvl="1">
              <a:lnSpc>
                <a:spcPct val="100000"/>
              </a:lnSpc>
            </a:pPr>
            <a:endParaRPr lang="en-US" sz="1200"/>
          </a:p>
          <a:p>
            <a:pPr lvl="1">
              <a:lnSpc>
                <a:spcPct val="100000"/>
              </a:lnSpc>
            </a:pPr>
            <a:endParaRPr lang="en-US" sz="1100"/>
          </a:p>
          <a:p>
            <a:pPr lvl="1">
              <a:lnSpc>
                <a:spcPct val="100000"/>
              </a:lnSpc>
              <a:buFont typeface="Courier New" panose="020B0604020202020204" pitchFamily="34" charset="0"/>
              <a:buChar char="o"/>
            </a:pPr>
            <a:endParaRPr lang="en-US" sz="1100"/>
          </a:p>
        </p:txBody>
      </p:sp>
    </p:spTree>
    <p:extLst>
      <p:ext uri="{BB962C8B-B14F-4D97-AF65-F5344CB8AC3E}">
        <p14:creationId xmlns:p14="http://schemas.microsoft.com/office/powerpoint/2010/main" val="3215935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7" name="Group 16">
            <a:extLst>
              <a:ext uri="{FF2B5EF4-FFF2-40B4-BE49-F238E27FC236}">
                <a16:creationId xmlns:a16="http://schemas.microsoft.com/office/drawing/2014/main" id="{545001F7-3F8F-4035-8348-1B9798C77D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5236971" cy="6858000"/>
            <a:chOff x="20829" y="1"/>
            <a:chExt cx="5236971" cy="6857999"/>
          </a:xfrm>
        </p:grpSpPr>
        <p:pic>
          <p:nvPicPr>
            <p:cNvPr id="18" name="Picture 17">
              <a:extLst>
                <a:ext uri="{FF2B5EF4-FFF2-40B4-BE49-F238E27FC236}">
                  <a16:creationId xmlns:a16="http://schemas.microsoft.com/office/drawing/2014/main" id="{0A49B481-5581-4AF6-AFFC-BB62F86A3B0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9" name="Picture 18">
              <a:extLst>
                <a:ext uri="{FF2B5EF4-FFF2-40B4-BE49-F238E27FC236}">
                  <a16:creationId xmlns:a16="http://schemas.microsoft.com/office/drawing/2014/main" id="{CA289CF0-18E2-49F0-8C1F-511C4BA4809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2">
              <a:alphaModFix amt="8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1" name="Rectangle 20">
            <a:extLst>
              <a:ext uri="{FF2B5EF4-FFF2-40B4-BE49-F238E27FC236}">
                <a16:creationId xmlns:a16="http://schemas.microsoft.com/office/drawing/2014/main" id="{0DADC141-2CF4-4D22-BFEF-05FB358E4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43A66C0-8F79-4D55-8A61-9E980D5FE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228" y="685800"/>
            <a:ext cx="10820400" cy="54864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ontent Placeholder 4">
            <a:extLst>
              <a:ext uri="{FF2B5EF4-FFF2-40B4-BE49-F238E27FC236}">
                <a16:creationId xmlns:a16="http://schemas.microsoft.com/office/drawing/2014/main" id="{B9C47E0F-3346-BC67-F1AC-47B7F4C59BBF}"/>
              </a:ext>
            </a:extLst>
          </p:cNvPr>
          <p:cNvGraphicFramePr>
            <a:graphicFrameLocks/>
          </p:cNvGraphicFramePr>
          <p:nvPr>
            <p:extLst>
              <p:ext uri="{D42A27DB-BD31-4B8C-83A1-F6EECF244321}">
                <p14:modId xmlns:p14="http://schemas.microsoft.com/office/powerpoint/2010/main" val="454974894"/>
              </p:ext>
            </p:extLst>
          </p:nvPr>
        </p:nvGraphicFramePr>
        <p:xfrm>
          <a:off x="4312920" y="1744980"/>
          <a:ext cx="6906447" cy="3736318"/>
        </p:xfrm>
        <a:graphic>
          <a:graphicData uri="http://schemas.openxmlformats.org/drawingml/2006/table">
            <a:tbl>
              <a:tblPr bandRow="1">
                <a:noFill/>
                <a:tableStyleId>{5C22544A-7EE6-4342-B048-85BDC9FD1C3A}</a:tableStyleId>
              </a:tblPr>
              <a:tblGrid>
                <a:gridCol w="2325686">
                  <a:extLst>
                    <a:ext uri="{9D8B030D-6E8A-4147-A177-3AD203B41FA5}">
                      <a16:colId xmlns:a16="http://schemas.microsoft.com/office/drawing/2014/main" val="1296842508"/>
                    </a:ext>
                  </a:extLst>
                </a:gridCol>
                <a:gridCol w="1399326">
                  <a:extLst>
                    <a:ext uri="{9D8B030D-6E8A-4147-A177-3AD203B41FA5}">
                      <a16:colId xmlns:a16="http://schemas.microsoft.com/office/drawing/2014/main" val="126034219"/>
                    </a:ext>
                  </a:extLst>
                </a:gridCol>
                <a:gridCol w="3181435">
                  <a:extLst>
                    <a:ext uri="{9D8B030D-6E8A-4147-A177-3AD203B41FA5}">
                      <a16:colId xmlns:a16="http://schemas.microsoft.com/office/drawing/2014/main" val="2774763567"/>
                    </a:ext>
                  </a:extLst>
                </a:gridCol>
              </a:tblGrid>
              <a:tr h="230200">
                <a:tc>
                  <a:txBody>
                    <a:bodyPr/>
                    <a:lstStyle/>
                    <a:p>
                      <a:r>
                        <a:rPr lang="en-US" sz="800" b="1" cap="none" spc="0">
                          <a:solidFill>
                            <a:schemeClr val="tx1"/>
                          </a:solidFill>
                        </a:rPr>
                        <a:t>Task</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lnB>
                    <a:noFill/>
                  </a:tcPr>
                </a:tc>
                <a:tc>
                  <a:txBody>
                    <a:bodyPr/>
                    <a:lstStyle/>
                    <a:p>
                      <a:r>
                        <a:rPr lang="en-US" sz="800" b="1" cap="none" spc="0">
                          <a:solidFill>
                            <a:schemeClr val="tx1"/>
                          </a:solidFill>
                        </a:rPr>
                        <a:t>Timeline</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lnB>
                    <a:noFill/>
                  </a:tcPr>
                </a:tc>
                <a:tc>
                  <a:txBody>
                    <a:bodyPr/>
                    <a:lstStyle/>
                    <a:p>
                      <a:r>
                        <a:rPr lang="en-US" sz="800" b="1" cap="none" spc="0">
                          <a:solidFill>
                            <a:schemeClr val="tx1"/>
                          </a:solidFill>
                        </a:rPr>
                        <a:t>Milestones</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ap="flat" cmpd="sng" algn="ctr">
                      <a:solidFill>
                        <a:schemeClr val="tx1"/>
                      </a:solidFill>
                      <a:prstDash val="solid"/>
                    </a:lnB>
                    <a:noFill/>
                  </a:tcPr>
                </a:tc>
                <a:extLst>
                  <a:ext uri="{0D108BD9-81ED-4DB2-BD59-A6C34878D82A}">
                    <a16:rowId xmlns:a16="http://schemas.microsoft.com/office/drawing/2014/main" val="3355273385"/>
                  </a:ext>
                </a:extLst>
              </a:tr>
              <a:tr h="702404">
                <a:tc>
                  <a:txBody>
                    <a:bodyPr/>
                    <a:lstStyle/>
                    <a:p>
                      <a:r>
                        <a:rPr lang="en-US" sz="800" b="1" cap="none" spc="0">
                          <a:solidFill>
                            <a:schemeClr val="tx1"/>
                          </a:solidFill>
                        </a:rPr>
                        <a:t>1. Streamlit UI Creation &amp; Connection</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Oct 28 – Nov 18</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 Week 1: Design UI layout and structure.</a:t>
                      </a:r>
                      <a:br>
                        <a:rPr lang="en-US" sz="800" cap="none" spc="0">
                          <a:solidFill>
                            <a:schemeClr val="tx1"/>
                          </a:solidFill>
                        </a:rPr>
                      </a:br>
                      <a:r>
                        <a:rPr lang="en-US" sz="800" cap="none" spc="0">
                          <a:solidFill>
                            <a:schemeClr val="tx1"/>
                          </a:solidFill>
                        </a:rPr>
                        <a:t>- Week 2: Implement input/output functionalities.</a:t>
                      </a:r>
                      <a:br>
                        <a:rPr lang="en-US" sz="800" cap="none" spc="0">
                          <a:solidFill>
                            <a:schemeClr val="tx1"/>
                          </a:solidFill>
                        </a:rPr>
                      </a:br>
                      <a:r>
                        <a:rPr lang="en-US" sz="800" cap="none" spc="0">
                          <a:solidFill>
                            <a:schemeClr val="tx1"/>
                          </a:solidFill>
                        </a:rPr>
                        <a:t>- Week 3: Test integration with backend services.</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311191660"/>
                  </a:ext>
                </a:extLst>
              </a:tr>
              <a:tr h="584353">
                <a:tc>
                  <a:txBody>
                    <a:bodyPr/>
                    <a:lstStyle/>
                    <a:p>
                      <a:r>
                        <a:rPr lang="en-US" sz="800" b="1" cap="none" spc="0">
                          <a:solidFill>
                            <a:schemeClr val="tx1"/>
                          </a:solidFill>
                        </a:rPr>
                        <a:t>2. Automate Data Ingestion (Snowflake to Neo4j)</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800" cap="none" spc="0">
                          <a:solidFill>
                            <a:schemeClr val="tx1"/>
                          </a:solidFill>
                        </a:rPr>
                        <a:t>Nov 19 – Dec 2</a:t>
                      </a: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800" cap="none" spc="0">
                          <a:solidFill>
                            <a:schemeClr val="tx1"/>
                          </a:solidFill>
                        </a:rPr>
                        <a:t>- Week 4: Set up Snowflake schema and data pipeline.</a:t>
                      </a:r>
                      <a:br>
                        <a:rPr lang="en-US" sz="800" cap="none" spc="0">
                          <a:solidFill>
                            <a:schemeClr val="tx1"/>
                          </a:solidFill>
                        </a:rPr>
                      </a:br>
                      <a:r>
                        <a:rPr lang="en-US" sz="800" cap="none" spc="0">
                          <a:solidFill>
                            <a:schemeClr val="tx1"/>
                          </a:solidFill>
                        </a:rPr>
                        <a:t>- Week 5: Integrate Snowflake and Neo4j; automate ingestion.</a:t>
                      </a: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2715105567"/>
                  </a:ext>
                </a:extLst>
              </a:tr>
              <a:tr h="584353">
                <a:tc>
                  <a:txBody>
                    <a:bodyPr/>
                    <a:lstStyle/>
                    <a:p>
                      <a:r>
                        <a:rPr lang="en-US" sz="800" b="1" cap="none" spc="0">
                          <a:solidFill>
                            <a:schemeClr val="tx1"/>
                          </a:solidFill>
                        </a:rPr>
                        <a:t>3. Research GraphRAG</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Dec 2 – Dec 9</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 Week 6: Explore GraphRAG for enhanced retrieval and context.</a:t>
                      </a:r>
                      <a:br>
                        <a:rPr lang="en-US" sz="800" cap="none" spc="0">
                          <a:solidFill>
                            <a:schemeClr val="tx1"/>
                          </a:solidFill>
                        </a:rPr>
                      </a:br>
                      <a:r>
                        <a:rPr lang="en-US" sz="800" cap="none" spc="0">
                          <a:solidFill>
                            <a:schemeClr val="tx1"/>
                          </a:solidFill>
                        </a:rPr>
                        <a:t>- Outline potential implementation approaches.</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736223045"/>
                  </a:ext>
                </a:extLst>
              </a:tr>
              <a:tr h="702404">
                <a:tc>
                  <a:txBody>
                    <a:bodyPr/>
                    <a:lstStyle/>
                    <a:p>
                      <a:r>
                        <a:rPr lang="en-US" sz="800" b="1" cap="none" spc="0">
                          <a:solidFill>
                            <a:schemeClr val="tx1"/>
                          </a:solidFill>
                        </a:rPr>
                        <a:t>4. Neo4j Query Generation via LLM</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800" cap="none" spc="0">
                          <a:solidFill>
                            <a:schemeClr val="tx1"/>
                          </a:solidFill>
                        </a:rPr>
                        <a:t>Nov 11 – Dec 2</a:t>
                      </a: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tc>
                  <a:txBody>
                    <a:bodyPr/>
                    <a:lstStyle/>
                    <a:p>
                      <a:r>
                        <a:rPr lang="en-US" sz="800" cap="none" spc="0">
                          <a:solidFill>
                            <a:schemeClr val="tx1"/>
                          </a:solidFill>
                        </a:rPr>
                        <a:t>- Week 3: Prototype Neo4j query generation using LLM.</a:t>
                      </a:r>
                      <a:br>
                        <a:rPr lang="en-US" sz="800" cap="none" spc="0">
                          <a:solidFill>
                            <a:schemeClr val="tx1"/>
                          </a:solidFill>
                        </a:rPr>
                      </a:br>
                      <a:r>
                        <a:rPr lang="en-US" sz="800" cap="none" spc="0">
                          <a:solidFill>
                            <a:schemeClr val="tx1"/>
                          </a:solidFill>
                        </a:rPr>
                        <a:t>- Weeks 4-5: Test adaptability with various user inputs; integrate with Streamlit backend.</a:t>
                      </a:r>
                    </a:p>
                  </a:txBody>
                  <a:tcPr marL="41318" marR="29513" marT="29513" marB="59025" anchor="ctr">
                    <a:lnL w="12700" cmpd="sng">
                      <a:noFill/>
                      <a:prstDash val="solid"/>
                    </a:lnL>
                    <a:lnR w="12700" cmpd="sng">
                      <a:noFill/>
                      <a:prstDash val="solid"/>
                    </a:lnR>
                    <a:lnT w="12700" cmpd="sng">
                      <a:noFill/>
                      <a:prstDash val="solid"/>
                    </a:lnT>
                    <a:lnB w="12700" cap="flat" cmpd="sng" algn="ctr">
                      <a:solidFill>
                        <a:schemeClr val="tx1"/>
                      </a:solidFill>
                      <a:prstDash val="solid"/>
                    </a:lnB>
                    <a:noFill/>
                  </a:tcPr>
                </a:tc>
                <a:extLst>
                  <a:ext uri="{0D108BD9-81ED-4DB2-BD59-A6C34878D82A}">
                    <a16:rowId xmlns:a16="http://schemas.microsoft.com/office/drawing/2014/main" val="4229284369"/>
                  </a:ext>
                </a:extLst>
              </a:tr>
              <a:tr h="466302">
                <a:tc>
                  <a:txBody>
                    <a:bodyPr/>
                    <a:lstStyle/>
                    <a:p>
                      <a:r>
                        <a:rPr lang="en-US" sz="800" b="1" cap="none" spc="0">
                          <a:solidFill>
                            <a:schemeClr val="tx1"/>
                          </a:solidFill>
                        </a:rPr>
                        <a:t>5. Optimize LangGraph Structure</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Dec 2 – Dec 9</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800" cap="none" spc="0">
                          <a:solidFill>
                            <a:schemeClr val="tx1"/>
                          </a:solidFill>
                        </a:rPr>
                        <a:t>- Week 6: Assess and streamline node dependencies in LangGraph for better performance.</a:t>
                      </a:r>
                    </a:p>
                  </a:txBody>
                  <a:tcPr marL="41318" marR="29513" marT="29513" marB="59025" anchor="ctr">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536790117"/>
                  </a:ext>
                </a:extLst>
              </a:tr>
              <a:tr h="466302">
                <a:tc>
                  <a:txBody>
                    <a:bodyPr/>
                    <a:lstStyle/>
                    <a:p>
                      <a:r>
                        <a:rPr lang="en-US" sz="800" b="1" cap="none" spc="0">
                          <a:solidFill>
                            <a:schemeClr val="tx1"/>
                          </a:solidFill>
                        </a:rPr>
                        <a:t>6. Develop Auto-Evaluation Node</a:t>
                      </a:r>
                      <a:endParaRPr lang="en-US" sz="800" cap="none" spc="0">
                        <a:solidFill>
                          <a:schemeClr val="tx1"/>
                        </a:solidFill>
                      </a:endParaRPr>
                    </a:p>
                  </a:txBody>
                  <a:tcPr marL="41318" marR="29513" marT="29513" marB="59025"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Dec 9 – Dec 13</a:t>
                      </a:r>
                    </a:p>
                  </a:txBody>
                  <a:tcPr marL="41318" marR="29513" marT="29513" marB="59025" anchor="ctr">
                    <a:lnL w="12700" cmpd="sng">
                      <a:noFill/>
                      <a:prstDash val="solid"/>
                    </a:lnL>
                    <a:lnR w="12700" cmpd="sng">
                      <a:noFill/>
                      <a:prstDash val="solid"/>
                    </a:lnR>
                    <a:lnT w="12700" cmpd="sng">
                      <a:noFill/>
                      <a:prstDash val="solid"/>
                    </a:lnT>
                    <a:lnB w="12700" cmpd="sng">
                      <a:noFill/>
                      <a:prstDash val="solid"/>
                    </a:lnB>
                    <a:noFill/>
                  </a:tcPr>
                </a:tc>
                <a:tc>
                  <a:txBody>
                    <a:bodyPr/>
                    <a:lstStyle/>
                    <a:p>
                      <a:r>
                        <a:rPr lang="en-US" sz="800" cap="none" spc="0">
                          <a:solidFill>
                            <a:schemeClr val="tx1"/>
                          </a:solidFill>
                        </a:rPr>
                        <a:t>- Week 7: Implement LLM-based evaluation node to assess quality and relevance of responses in real-time.</a:t>
                      </a:r>
                    </a:p>
                  </a:txBody>
                  <a:tcPr marL="41318" marR="29513" marT="29513" marB="59025"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55064412"/>
                  </a:ext>
                </a:extLst>
              </a:tr>
            </a:tbl>
          </a:graphicData>
        </a:graphic>
      </p:graphicFrame>
    </p:spTree>
    <p:extLst>
      <p:ext uri="{BB962C8B-B14F-4D97-AF65-F5344CB8AC3E}">
        <p14:creationId xmlns:p14="http://schemas.microsoft.com/office/powerpoint/2010/main" val="2473667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7148-1A67-E545-5F11-30F806E24653}"/>
              </a:ext>
            </a:extLst>
          </p:cNvPr>
          <p:cNvSpPr>
            <a:spLocks noGrp="1"/>
          </p:cNvSpPr>
          <p:nvPr>
            <p:ph type="title"/>
          </p:nvPr>
        </p:nvSpPr>
        <p:spPr/>
        <p:txBody>
          <a:bodyPr/>
          <a:lstStyle/>
          <a:p>
            <a:r>
              <a:rPr lang="en-US"/>
              <a:t>TOOLS</a:t>
            </a:r>
          </a:p>
        </p:txBody>
      </p:sp>
      <p:sp>
        <p:nvSpPr>
          <p:cNvPr id="3" name="Content Placeholder 2">
            <a:extLst>
              <a:ext uri="{FF2B5EF4-FFF2-40B4-BE49-F238E27FC236}">
                <a16:creationId xmlns:a16="http://schemas.microsoft.com/office/drawing/2014/main" id="{99308AAF-55D0-3136-0812-601056613ADD}"/>
              </a:ext>
            </a:extLst>
          </p:cNvPr>
          <p:cNvSpPr>
            <a:spLocks noGrp="1"/>
          </p:cNvSpPr>
          <p:nvPr>
            <p:ph idx="1"/>
          </p:nvPr>
        </p:nvSpPr>
        <p:spPr>
          <a:xfrm>
            <a:off x="458694" y="1711325"/>
            <a:ext cx="11274612" cy="4195763"/>
          </a:xfrm>
        </p:spPr>
        <p:txBody>
          <a:bodyPr vert="horz" lIns="91440" tIns="45720" rIns="91440" bIns="45720" rtlCol="0" anchor="t">
            <a:normAutofit fontScale="92500" lnSpcReduction="10000"/>
          </a:bodyPr>
          <a:lstStyle/>
          <a:p>
            <a:r>
              <a:rPr lang="en-US" b="1"/>
              <a:t>Python </a:t>
            </a:r>
            <a:r>
              <a:rPr lang="en-US"/>
              <a:t>– Programming Language</a:t>
            </a:r>
          </a:p>
          <a:p>
            <a:r>
              <a:rPr lang="en-US" b="1" err="1"/>
              <a:t>Streamlit</a:t>
            </a:r>
            <a:r>
              <a:rPr lang="en-US"/>
              <a:t> – Frontend</a:t>
            </a:r>
          </a:p>
          <a:p>
            <a:r>
              <a:rPr lang="en-US" b="1"/>
              <a:t>Snowflake</a:t>
            </a:r>
            <a:r>
              <a:rPr lang="en-US"/>
              <a:t> – Data Warehouse</a:t>
            </a:r>
          </a:p>
          <a:p>
            <a:r>
              <a:rPr lang="en-US" b="1"/>
              <a:t>DBT</a:t>
            </a:r>
            <a:r>
              <a:rPr lang="en-US"/>
              <a:t> – Data Transformation Tool</a:t>
            </a:r>
          </a:p>
          <a:p>
            <a:r>
              <a:rPr lang="en-US" b="1"/>
              <a:t>Airflow</a:t>
            </a:r>
            <a:r>
              <a:rPr lang="en-US"/>
              <a:t> – Data Orchestration</a:t>
            </a:r>
          </a:p>
          <a:p>
            <a:r>
              <a:rPr lang="en-US" b="1"/>
              <a:t>OpenAI/</a:t>
            </a:r>
            <a:r>
              <a:rPr lang="en-US" b="1" err="1"/>
              <a:t>HuggingFace</a:t>
            </a:r>
            <a:r>
              <a:rPr lang="en-US" b="1"/>
              <a:t>/</a:t>
            </a:r>
            <a:r>
              <a:rPr lang="en-US" b="1" err="1"/>
              <a:t>PyTorch</a:t>
            </a:r>
            <a:r>
              <a:rPr lang="en-US" b="1"/>
              <a:t>/</a:t>
            </a:r>
            <a:r>
              <a:rPr lang="en-US" b="1" err="1"/>
              <a:t>LangChain</a:t>
            </a:r>
            <a:r>
              <a:rPr lang="en-US"/>
              <a:t> – ML Modeling, RAG</a:t>
            </a:r>
          </a:p>
          <a:p>
            <a:r>
              <a:rPr lang="en-US" b="1"/>
              <a:t>Pinecone?, </a:t>
            </a:r>
            <a:r>
              <a:rPr lang="en-US" b="1" err="1"/>
              <a:t>ChromaDB</a:t>
            </a:r>
            <a:r>
              <a:rPr lang="en-US" b="1"/>
              <a:t>?</a:t>
            </a:r>
            <a:r>
              <a:rPr lang="en-US"/>
              <a:t> – Vector Database</a:t>
            </a:r>
          </a:p>
          <a:p>
            <a:r>
              <a:rPr lang="en-US" b="1"/>
              <a:t>Graph Database and Knowledge Graph?</a:t>
            </a:r>
            <a:endParaRPr lang="en-US"/>
          </a:p>
        </p:txBody>
      </p:sp>
    </p:spTree>
    <p:extLst>
      <p:ext uri="{BB962C8B-B14F-4D97-AF65-F5344CB8AC3E}">
        <p14:creationId xmlns:p14="http://schemas.microsoft.com/office/powerpoint/2010/main" val="178232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1CDF-0004-C499-7BA1-57F9C8CD84C1}"/>
              </a:ext>
            </a:extLst>
          </p:cNvPr>
          <p:cNvSpPr>
            <a:spLocks noGrp="1"/>
          </p:cNvSpPr>
          <p:nvPr>
            <p:ph type="title"/>
          </p:nvPr>
        </p:nvSpPr>
        <p:spPr/>
        <p:txBody>
          <a:bodyPr>
            <a:normAutofit/>
          </a:bodyPr>
          <a:lstStyle/>
          <a:p>
            <a:r>
              <a:rPr lang="en-US">
                <a:cs typeface="Sabon Next LT"/>
              </a:rPr>
              <a:t>RESEARCH &amp; FINDINGS</a:t>
            </a:r>
          </a:p>
        </p:txBody>
      </p:sp>
      <p:sp>
        <p:nvSpPr>
          <p:cNvPr id="3" name="Content Placeholder 2">
            <a:extLst>
              <a:ext uri="{FF2B5EF4-FFF2-40B4-BE49-F238E27FC236}">
                <a16:creationId xmlns:a16="http://schemas.microsoft.com/office/drawing/2014/main" id="{0BB06A48-78DC-40F0-C81F-30367828A2F0}"/>
              </a:ext>
            </a:extLst>
          </p:cNvPr>
          <p:cNvSpPr>
            <a:spLocks noGrp="1"/>
          </p:cNvSpPr>
          <p:nvPr>
            <p:ph idx="1"/>
          </p:nvPr>
        </p:nvSpPr>
        <p:spPr/>
        <p:txBody>
          <a:bodyPr vert="horz" lIns="91440" tIns="45720" rIns="91440" bIns="45720" rtlCol="0" anchor="t">
            <a:noAutofit/>
          </a:bodyPr>
          <a:lstStyle/>
          <a:p>
            <a:r>
              <a:rPr lang="en-US" sz="2400">
                <a:latin typeface="Avenir Next LT Pro"/>
                <a:cs typeface="Arial"/>
              </a:rPr>
              <a:t>High demand for personalization (83% of travelers value tailored suggestions)</a:t>
            </a:r>
            <a:endParaRPr lang="en-US" sz="2400">
              <a:latin typeface="Avenir Next LT Pro"/>
            </a:endParaRPr>
          </a:p>
          <a:p>
            <a:r>
              <a:rPr lang="en-US" sz="2400">
                <a:latin typeface="Avenir Next LT Pro"/>
                <a:cs typeface="Arial"/>
              </a:rPr>
              <a:t>Improved customer satisfaction (39% of leisure travelers happy with AI recommendations)</a:t>
            </a:r>
            <a:endParaRPr lang="en-US" sz="2400">
              <a:latin typeface="Avenir Next LT Pro"/>
            </a:endParaRPr>
          </a:p>
          <a:p>
            <a:r>
              <a:rPr lang="en-US" sz="2400">
                <a:latin typeface="Avenir Next LT Pro"/>
                <a:cs typeface="Arial"/>
              </a:rPr>
              <a:t>Trend of Investment (</a:t>
            </a:r>
            <a:r>
              <a:rPr lang="en-US" sz="2400">
                <a:solidFill>
                  <a:srgbClr val="000000"/>
                </a:solidFill>
                <a:latin typeface="Avenir Next LT Pro"/>
                <a:ea typeface="Source Serif Pro"/>
                <a:cs typeface="Arial"/>
              </a:rPr>
              <a:t>about $1 billion) </a:t>
            </a:r>
            <a:r>
              <a:rPr lang="en-US" sz="2400">
                <a:latin typeface="Avenir Next LT Pro"/>
                <a:cs typeface="Arial"/>
              </a:rPr>
              <a:t>and Integration of LLMs in this space</a:t>
            </a:r>
            <a:endParaRPr lang="en-US" sz="2400">
              <a:latin typeface="Avenir Next LT Pro"/>
            </a:endParaRPr>
          </a:p>
          <a:p>
            <a:r>
              <a:rPr lang="en-US" sz="2400">
                <a:latin typeface="Avenir Next LT Pro"/>
                <a:cs typeface="Arial"/>
              </a:rPr>
              <a:t>Meeting evolving traveler expectations (63% prefer unique experiences)</a:t>
            </a:r>
            <a:endParaRPr lang="en-US" sz="2400">
              <a:latin typeface="Avenir Next LT Pro"/>
            </a:endParaRPr>
          </a:p>
          <a:p>
            <a:r>
              <a:rPr lang="en-US" sz="2400">
                <a:latin typeface="Avenir Next LT Pro"/>
                <a:cs typeface="Arial"/>
              </a:rPr>
              <a:t>Enhanced operational efficiency for travel companies</a:t>
            </a:r>
            <a:endParaRPr lang="en-US" sz="2400">
              <a:latin typeface="Avenir Next LT Pro"/>
            </a:endParaRPr>
          </a:p>
          <a:p>
            <a:r>
              <a:rPr lang="en-US" sz="2400">
                <a:latin typeface="Avenir Next LT Pro"/>
                <a:cs typeface="Arial"/>
              </a:rPr>
              <a:t>Mitigation of information overload for consumers</a:t>
            </a:r>
            <a:endParaRPr lang="en-US" sz="2400">
              <a:latin typeface="Avenir Next LT Pro"/>
            </a:endParaRPr>
          </a:p>
          <a:p>
            <a:endParaRPr lang="en-US"/>
          </a:p>
        </p:txBody>
      </p:sp>
    </p:spTree>
    <p:extLst>
      <p:ext uri="{BB962C8B-B14F-4D97-AF65-F5344CB8AC3E}">
        <p14:creationId xmlns:p14="http://schemas.microsoft.com/office/powerpoint/2010/main" val="2230477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CBAB-E726-7666-9BA9-F10B42713834}"/>
              </a:ext>
            </a:extLst>
          </p:cNvPr>
          <p:cNvSpPr>
            <a:spLocks noGrp="1"/>
          </p:cNvSpPr>
          <p:nvPr>
            <p:ph type="title"/>
          </p:nvPr>
        </p:nvSpPr>
        <p:spPr/>
        <p:txBody>
          <a:bodyPr/>
          <a:lstStyle/>
          <a:p>
            <a:r>
              <a:rPr lang="en-US">
                <a:cs typeface="Sabon Next LT"/>
              </a:rPr>
              <a:t>CHALLENGES TO ADDRESS</a:t>
            </a:r>
          </a:p>
        </p:txBody>
      </p:sp>
      <p:sp>
        <p:nvSpPr>
          <p:cNvPr id="3" name="Content Placeholder 2">
            <a:extLst>
              <a:ext uri="{FF2B5EF4-FFF2-40B4-BE49-F238E27FC236}">
                <a16:creationId xmlns:a16="http://schemas.microsoft.com/office/drawing/2014/main" id="{004F3B49-0E03-D203-2442-C7F9AFAA7D8E}"/>
              </a:ext>
            </a:extLst>
          </p:cNvPr>
          <p:cNvSpPr>
            <a:spLocks noGrp="1"/>
          </p:cNvSpPr>
          <p:nvPr>
            <p:ph idx="1"/>
          </p:nvPr>
        </p:nvSpPr>
        <p:spPr/>
        <p:txBody>
          <a:bodyPr vert="horz" lIns="91440" tIns="45720" rIns="91440" bIns="45720" rtlCol="0" anchor="t">
            <a:noAutofit/>
          </a:bodyPr>
          <a:lstStyle/>
          <a:p>
            <a:r>
              <a:rPr lang="en-US" sz="2200" b="1">
                <a:latin typeface="Avenir Next LT Pro"/>
                <a:cs typeface="Arial"/>
              </a:rPr>
              <a:t>Data Transformation:</a:t>
            </a:r>
            <a:r>
              <a:rPr lang="en-US" sz="2200">
                <a:latin typeface="Avenir Next LT Pro"/>
                <a:cs typeface="Arial"/>
              </a:rPr>
              <a:t> Data cleaning and noise reduction from unstructured data</a:t>
            </a:r>
            <a:endParaRPr lang="en-US" sz="2200">
              <a:latin typeface="Avenir Next LT Pro"/>
            </a:endParaRPr>
          </a:p>
          <a:p>
            <a:r>
              <a:rPr lang="en-US" sz="2200">
                <a:latin typeface="Avenir Next LT Pro"/>
                <a:cs typeface="Arial"/>
              </a:rPr>
              <a:t>⁠</a:t>
            </a:r>
            <a:r>
              <a:rPr lang="en-US" sz="2200" b="1">
                <a:latin typeface="Avenir Next LT Pro"/>
                <a:cs typeface="Arial"/>
              </a:rPr>
              <a:t>Data Integration:</a:t>
            </a:r>
            <a:r>
              <a:rPr lang="en-US" sz="2200">
                <a:latin typeface="Avenir Next LT Pro"/>
                <a:cs typeface="Arial"/>
              </a:rPr>
              <a:t> Merging diverse data sources to ensure consistency and quality.</a:t>
            </a:r>
            <a:endParaRPr lang="en-US" sz="2200">
              <a:latin typeface="Avenir Next LT Pro"/>
            </a:endParaRPr>
          </a:p>
          <a:p>
            <a:r>
              <a:rPr lang="en-US" sz="2200" b="1">
                <a:latin typeface="Avenir Next LT Pro"/>
                <a:cs typeface="Arial"/>
              </a:rPr>
              <a:t>API Management:</a:t>
            </a:r>
            <a:r>
              <a:rPr lang="en-US" sz="2200">
                <a:latin typeface="Avenir Next LT Pro"/>
                <a:cs typeface="Arial"/>
              </a:rPr>
              <a:t> Handling rate limits, costs, downtimes, and data freshness in APIs.</a:t>
            </a:r>
            <a:endParaRPr lang="en-US" sz="2200">
              <a:latin typeface="Avenir Next LT Pro"/>
            </a:endParaRPr>
          </a:p>
          <a:p>
            <a:r>
              <a:rPr lang="en-US" sz="2200" b="1">
                <a:latin typeface="Avenir Next LT Pro"/>
                <a:cs typeface="Arial"/>
              </a:rPr>
              <a:t>Ethical and Security Concerns:</a:t>
            </a:r>
            <a:r>
              <a:rPr lang="en-US" sz="2200">
                <a:latin typeface="Avenir Next LT Pro"/>
                <a:cs typeface="Arial"/>
              </a:rPr>
              <a:t> Navigating legal issues and regulations for scraping data.</a:t>
            </a:r>
            <a:endParaRPr lang="en-US" sz="2200">
              <a:latin typeface="Avenir Next LT Pro"/>
            </a:endParaRPr>
          </a:p>
          <a:p>
            <a:r>
              <a:rPr lang="en-US" sz="2200" b="1">
                <a:latin typeface="Avenir Next LT Pro"/>
                <a:cs typeface="Arial"/>
              </a:rPr>
              <a:t>Scalability and Performance:</a:t>
            </a:r>
            <a:r>
              <a:rPr lang="en-US" sz="2200">
                <a:latin typeface="Avenir Next LT Pro"/>
                <a:cs typeface="Arial"/>
              </a:rPr>
              <a:t> Efficiently processing large data volumes in real-time.</a:t>
            </a:r>
            <a:endParaRPr lang="en-US" sz="2200">
              <a:latin typeface="Avenir Next LT Pro"/>
            </a:endParaRPr>
          </a:p>
          <a:p>
            <a:r>
              <a:rPr lang="en-US" sz="2200" b="1">
                <a:latin typeface="Avenir Next LT Pro"/>
                <a:cs typeface="Arial"/>
              </a:rPr>
              <a:t>Biases in Recommendation:</a:t>
            </a:r>
            <a:r>
              <a:rPr lang="en-US" sz="2200">
                <a:latin typeface="Avenir Next LT Pro"/>
                <a:cs typeface="Arial"/>
              </a:rPr>
              <a:t> Addressing biases and providing relevant recommendations .</a:t>
            </a:r>
            <a:endParaRPr lang="en-US" sz="2200">
              <a:latin typeface="Avenir Next LT Pro"/>
            </a:endParaRPr>
          </a:p>
          <a:p>
            <a:pPr marL="0" indent="0">
              <a:buNone/>
            </a:pPr>
            <a:endParaRPr lang="en-US"/>
          </a:p>
        </p:txBody>
      </p:sp>
    </p:spTree>
    <p:extLst>
      <p:ext uri="{BB962C8B-B14F-4D97-AF65-F5344CB8AC3E}">
        <p14:creationId xmlns:p14="http://schemas.microsoft.com/office/powerpoint/2010/main" val="2860403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BC0D8-4496-F488-D932-D8A81F7AF621}"/>
              </a:ext>
            </a:extLst>
          </p:cNvPr>
          <p:cNvSpPr>
            <a:spLocks noGrp="1"/>
          </p:cNvSpPr>
          <p:nvPr>
            <p:ph type="title"/>
          </p:nvPr>
        </p:nvSpPr>
        <p:spPr/>
        <p:txBody>
          <a:bodyPr/>
          <a:lstStyle/>
          <a:p>
            <a:r>
              <a:rPr lang="en-US">
                <a:cs typeface="Sabon Next LT"/>
              </a:rPr>
              <a:t>PROJECT PHASES</a:t>
            </a:r>
            <a:endParaRPr lang="en-US"/>
          </a:p>
        </p:txBody>
      </p:sp>
      <p:sp>
        <p:nvSpPr>
          <p:cNvPr id="3" name="Content Placeholder 2">
            <a:extLst>
              <a:ext uri="{FF2B5EF4-FFF2-40B4-BE49-F238E27FC236}">
                <a16:creationId xmlns:a16="http://schemas.microsoft.com/office/drawing/2014/main" id="{B3B19565-9972-33DE-37A0-701DB25DA8CA}"/>
              </a:ext>
            </a:extLst>
          </p:cNvPr>
          <p:cNvSpPr>
            <a:spLocks noGrp="1"/>
          </p:cNvSpPr>
          <p:nvPr>
            <p:ph idx="1"/>
          </p:nvPr>
        </p:nvSpPr>
        <p:spPr/>
        <p:txBody>
          <a:bodyPr vert="horz" lIns="91440" tIns="45720" rIns="91440" bIns="45720" rtlCol="0" anchor="t">
            <a:normAutofit/>
          </a:bodyPr>
          <a:lstStyle/>
          <a:p>
            <a:r>
              <a:rPr lang="en-US" sz="3000"/>
              <a:t>Requirement Gathering</a:t>
            </a:r>
          </a:p>
          <a:p>
            <a:r>
              <a:rPr lang="en-US" sz="3000"/>
              <a:t>Data Sourcing and API Integration</a:t>
            </a:r>
          </a:p>
          <a:p>
            <a:r>
              <a:rPr lang="en-US" sz="3000"/>
              <a:t>Data Engineering</a:t>
            </a:r>
          </a:p>
          <a:p>
            <a:r>
              <a:rPr lang="en-US" sz="3000"/>
              <a:t>Recommender System &amp; RAG Implementation</a:t>
            </a:r>
          </a:p>
          <a:p>
            <a:r>
              <a:rPr lang="en-US" sz="3000"/>
              <a:t>Testing &amp; Final Deployment</a:t>
            </a:r>
          </a:p>
          <a:p>
            <a:endParaRPr lang="en-US"/>
          </a:p>
        </p:txBody>
      </p:sp>
    </p:spTree>
    <p:extLst>
      <p:ext uri="{BB962C8B-B14F-4D97-AF65-F5344CB8AC3E}">
        <p14:creationId xmlns:p14="http://schemas.microsoft.com/office/powerpoint/2010/main" val="4155488698"/>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51</Slides>
  <Notes>0</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DappledVTI</vt:lpstr>
      <vt:lpstr>TravelGenie</vt:lpstr>
      <vt:lpstr>INTRODUCTION &amp; OBJECTIVE</vt:lpstr>
      <vt:lpstr>PROBLEM STATEMENT</vt:lpstr>
      <vt:lpstr>SOLUTION</vt:lpstr>
      <vt:lpstr>KEY FEATURES</vt:lpstr>
      <vt:lpstr>TOOLS</vt:lpstr>
      <vt:lpstr>RESEARCH &amp; FINDINGS</vt:lpstr>
      <vt:lpstr>CHALLENGES TO ADDRESS</vt:lpstr>
      <vt:lpstr>PROJECT PHASES</vt:lpstr>
      <vt:lpstr>ARCITECTURE DIAGRAM</vt:lpstr>
      <vt:lpstr>ROLES AND RESPONSIBILITIES</vt:lpstr>
      <vt:lpstr>Week 2: Travel Genie</vt:lpstr>
      <vt:lpstr>Thank You</vt:lpstr>
      <vt:lpstr>Week 3</vt:lpstr>
      <vt:lpstr>Data Collection</vt:lpstr>
      <vt:lpstr>Schema</vt:lpstr>
      <vt:lpstr>Explanation of Schema</vt:lpstr>
      <vt:lpstr>Data Profiling &amp; Schema Challenges</vt:lpstr>
      <vt:lpstr>LLM Entity Extraction - Ishan</vt:lpstr>
      <vt:lpstr>Location Entity Extraction</vt:lpstr>
      <vt:lpstr>Budget Entity Extraction</vt:lpstr>
      <vt:lpstr>Location Preference and Vacation Duration</vt:lpstr>
      <vt:lpstr>Vacation Start Date</vt:lpstr>
      <vt:lpstr>Challenges with UniversalNER</vt:lpstr>
      <vt:lpstr>Example:</vt:lpstr>
      <vt:lpstr>Utilizing GPT 4o Mini</vt:lpstr>
      <vt:lpstr>PowerPoint Presentation</vt:lpstr>
      <vt:lpstr>Week 4</vt:lpstr>
      <vt:lpstr>Darshil</vt:lpstr>
      <vt:lpstr>Prarthana – Data Scraping</vt:lpstr>
      <vt:lpstr>Challenges Faced</vt:lpstr>
      <vt:lpstr>Data Profiling and Potential Next Steps</vt:lpstr>
      <vt:lpstr>Things to address</vt:lpstr>
      <vt:lpstr>Ishan</vt:lpstr>
      <vt:lpstr>Performance Overview</vt:lpstr>
      <vt:lpstr>Human in the Loop - Workflow</vt:lpstr>
      <vt:lpstr>Why LangGraph?</vt:lpstr>
      <vt:lpstr>Breakpoint Integration</vt:lpstr>
      <vt:lpstr>Week 5</vt:lpstr>
      <vt:lpstr>Schema</vt:lpstr>
      <vt:lpstr>Standardization of Disparate Data Sets</vt:lpstr>
      <vt:lpstr>Standardization of Disparate Data Sets</vt:lpstr>
      <vt:lpstr>Data Profiling</vt:lpstr>
      <vt:lpstr>Data Profiling</vt:lpstr>
      <vt:lpstr>Ishan</vt:lpstr>
      <vt:lpstr>RAG Workflow Updates</vt:lpstr>
      <vt:lpstr>Performance Overview</vt:lpstr>
      <vt:lpstr>Human in the Loop - Workflow</vt:lpstr>
      <vt:lpstr>Why LangGraph?</vt:lpstr>
      <vt:lpstr>Breakpoint Integration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Ishan Subodh Joshi</dc:creator>
  <cp:revision>1</cp:revision>
  <dcterms:created xsi:type="dcterms:W3CDTF">2024-09-21T03:36:35Z</dcterms:created>
  <dcterms:modified xsi:type="dcterms:W3CDTF">2024-10-29T03:34:13Z</dcterms:modified>
</cp:coreProperties>
</file>